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60" r:id="rId2"/>
    <p:sldId id="346" r:id="rId3"/>
    <p:sldId id="336" r:id="rId4"/>
    <p:sldId id="341" r:id="rId5"/>
    <p:sldId id="340" r:id="rId6"/>
    <p:sldId id="262" r:id="rId7"/>
    <p:sldId id="294" r:id="rId8"/>
    <p:sldId id="295" r:id="rId9"/>
    <p:sldId id="267" r:id="rId10"/>
    <p:sldId id="334" r:id="rId11"/>
    <p:sldId id="269" r:id="rId12"/>
    <p:sldId id="264" r:id="rId13"/>
    <p:sldId id="335" r:id="rId14"/>
    <p:sldId id="268" r:id="rId15"/>
    <p:sldId id="358" r:id="rId16"/>
    <p:sldId id="357" r:id="rId17"/>
    <p:sldId id="270" r:id="rId18"/>
    <p:sldId id="332" r:id="rId19"/>
    <p:sldId id="274" r:id="rId20"/>
    <p:sldId id="265" r:id="rId21"/>
    <p:sldId id="281" r:id="rId22"/>
    <p:sldId id="282" r:id="rId23"/>
    <p:sldId id="283" r:id="rId24"/>
    <p:sldId id="331" r:id="rId25"/>
    <p:sldId id="276" r:id="rId26"/>
    <p:sldId id="285" r:id="rId27"/>
    <p:sldId id="284" r:id="rId28"/>
    <p:sldId id="286" r:id="rId29"/>
    <p:sldId id="288" r:id="rId30"/>
    <p:sldId id="278" r:id="rId31"/>
    <p:sldId id="290" r:id="rId32"/>
    <p:sldId id="289" r:id="rId33"/>
    <p:sldId id="345" r:id="rId34"/>
    <p:sldId id="347" r:id="rId35"/>
    <p:sldId id="348" r:id="rId36"/>
    <p:sldId id="330" r:id="rId37"/>
    <p:sldId id="359" r:id="rId38"/>
    <p:sldId id="279" r:id="rId39"/>
    <p:sldId id="296" r:id="rId40"/>
    <p:sldId id="293" r:id="rId41"/>
    <p:sldId id="297" r:id="rId42"/>
    <p:sldId id="329" r:id="rId43"/>
    <p:sldId id="298" r:id="rId44"/>
    <p:sldId id="299" r:id="rId45"/>
    <p:sldId id="355" r:id="rId46"/>
    <p:sldId id="292" r:id="rId47"/>
    <p:sldId id="350" r:id="rId48"/>
    <p:sldId id="351" r:id="rId49"/>
    <p:sldId id="353" r:id="rId50"/>
    <p:sldId id="352" r:id="rId51"/>
    <p:sldId id="354" r:id="rId52"/>
    <p:sldId id="328" r:id="rId53"/>
    <p:sldId id="300" r:id="rId54"/>
    <p:sldId id="303" r:id="rId55"/>
    <p:sldId id="307" r:id="rId56"/>
    <p:sldId id="304" r:id="rId57"/>
    <p:sldId id="327" r:id="rId58"/>
    <p:sldId id="305" r:id="rId59"/>
    <p:sldId id="308" r:id="rId60"/>
    <p:sldId id="309" r:id="rId61"/>
    <p:sldId id="310" r:id="rId62"/>
    <p:sldId id="338" r:id="rId63"/>
    <p:sldId id="326" r:id="rId64"/>
    <p:sldId id="311" r:id="rId65"/>
    <p:sldId id="317" r:id="rId66"/>
    <p:sldId id="318" r:id="rId67"/>
    <p:sldId id="339" r:id="rId68"/>
    <p:sldId id="319" r:id="rId69"/>
    <p:sldId id="320" r:id="rId70"/>
    <p:sldId id="321" r:id="rId71"/>
    <p:sldId id="322" r:id="rId72"/>
    <p:sldId id="324" r:id="rId73"/>
    <p:sldId id="337" r:id="rId74"/>
    <p:sldId id="360" r:id="rId75"/>
    <p:sldId id="342" r:id="rId76"/>
    <p:sldId id="349" r:id="rId77"/>
    <p:sldId id="343"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84F8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45" autoAdjust="0"/>
    <p:restoredTop sz="93931" autoAdjust="0"/>
  </p:normalViewPr>
  <p:slideViewPr>
    <p:cSldViewPr snapToGrid="0">
      <p:cViewPr varScale="1">
        <p:scale>
          <a:sx n="88" d="100"/>
          <a:sy n="88" d="100"/>
        </p:scale>
        <p:origin x="418"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404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hn, Martin" userId="385ca5e1-2bfa-4d6d-b1bd-8324a065b522" providerId="ADAL" clId="{B0B19E71-2936-4498-BFFA-EB087EFB448A}"/>
    <pc:docChg chg="undo custSel addSld delSld modSld">
      <pc:chgData name="Zahn, Martin" userId="385ca5e1-2bfa-4d6d-b1bd-8324a065b522" providerId="ADAL" clId="{B0B19E71-2936-4498-BFFA-EB087EFB448A}" dt="2021-08-13T12:42:00.350" v="154" actId="1076"/>
      <pc:docMkLst>
        <pc:docMk/>
      </pc:docMkLst>
      <pc:sldChg chg="modSp mod">
        <pc:chgData name="Zahn, Martin" userId="385ca5e1-2bfa-4d6d-b1bd-8324a065b522" providerId="ADAL" clId="{B0B19E71-2936-4498-BFFA-EB087EFB448A}" dt="2021-08-12T18:28:12.374" v="7" actId="115"/>
        <pc:sldMkLst>
          <pc:docMk/>
          <pc:sldMk cId="763701628" sldId="268"/>
        </pc:sldMkLst>
        <pc:spChg chg="mod">
          <ac:chgData name="Zahn, Martin" userId="385ca5e1-2bfa-4d6d-b1bd-8324a065b522" providerId="ADAL" clId="{B0B19E71-2936-4498-BFFA-EB087EFB448A}" dt="2021-08-12T18:28:12.374" v="7" actId="115"/>
          <ac:spMkLst>
            <pc:docMk/>
            <pc:sldMk cId="763701628" sldId="268"/>
            <ac:spMk id="3" creationId="{00000000-0000-0000-0000-000000000000}"/>
          </ac:spMkLst>
        </pc:spChg>
      </pc:sldChg>
      <pc:sldChg chg="addSp modSp add del mod">
        <pc:chgData name="Zahn, Martin" userId="385ca5e1-2bfa-4d6d-b1bd-8324a065b522" providerId="ADAL" clId="{B0B19E71-2936-4498-BFFA-EB087EFB448A}" dt="2021-08-13T12:39:22.478" v="143" actId="47"/>
        <pc:sldMkLst>
          <pc:docMk/>
          <pc:sldMk cId="3397169501" sldId="356"/>
        </pc:sldMkLst>
        <pc:spChg chg="add mod">
          <ac:chgData name="Zahn, Martin" userId="385ca5e1-2bfa-4d6d-b1bd-8324a065b522" providerId="ADAL" clId="{B0B19E71-2936-4498-BFFA-EB087EFB448A}" dt="2021-08-13T12:30:08.727" v="50" actId="1076"/>
          <ac:spMkLst>
            <pc:docMk/>
            <pc:sldMk cId="3397169501" sldId="356"/>
            <ac:spMk id="4" creationId="{5888361C-990B-44CD-9463-02827D1CA40F}"/>
          </ac:spMkLst>
        </pc:spChg>
      </pc:sldChg>
      <pc:sldChg chg="addSp modSp add mod">
        <pc:chgData name="Zahn, Martin" userId="385ca5e1-2bfa-4d6d-b1bd-8324a065b522" providerId="ADAL" clId="{B0B19E71-2936-4498-BFFA-EB087EFB448A}" dt="2021-08-13T12:42:00.350" v="154" actId="1076"/>
        <pc:sldMkLst>
          <pc:docMk/>
          <pc:sldMk cId="3801429456" sldId="357"/>
        </pc:sldMkLst>
        <pc:spChg chg="mod">
          <ac:chgData name="Zahn, Martin" userId="385ca5e1-2bfa-4d6d-b1bd-8324a065b522" providerId="ADAL" clId="{B0B19E71-2936-4498-BFFA-EB087EFB448A}" dt="2021-08-13T12:41:16.878" v="148" actId="113"/>
          <ac:spMkLst>
            <pc:docMk/>
            <pc:sldMk cId="3801429456" sldId="357"/>
            <ac:spMk id="4" creationId="{5888361C-990B-44CD-9463-02827D1CA40F}"/>
          </ac:spMkLst>
        </pc:spChg>
        <pc:spChg chg="add mod">
          <ac:chgData name="Zahn, Martin" userId="385ca5e1-2bfa-4d6d-b1bd-8324a065b522" providerId="ADAL" clId="{B0B19E71-2936-4498-BFFA-EB087EFB448A}" dt="2021-08-13T12:42:00.350" v="154" actId="1076"/>
          <ac:spMkLst>
            <pc:docMk/>
            <pc:sldMk cId="3801429456" sldId="357"/>
            <ac:spMk id="5" creationId="{2BD0450D-3324-48B0-9EFA-4E07AFC8A5CA}"/>
          </ac:spMkLst>
        </pc:spChg>
      </pc:sldChg>
      <pc:sldChg chg="delSp modSp add mod">
        <pc:chgData name="Zahn, Martin" userId="385ca5e1-2bfa-4d6d-b1bd-8324a065b522" providerId="ADAL" clId="{B0B19E71-2936-4498-BFFA-EB087EFB448A}" dt="2021-08-13T12:41:32.822" v="153" actId="478"/>
        <pc:sldMkLst>
          <pc:docMk/>
          <pc:sldMk cId="1752168268" sldId="358"/>
        </pc:sldMkLst>
        <pc:spChg chg="del mod">
          <ac:chgData name="Zahn, Martin" userId="385ca5e1-2bfa-4d6d-b1bd-8324a065b522" providerId="ADAL" clId="{B0B19E71-2936-4498-BFFA-EB087EFB448A}" dt="2021-08-13T12:41:32.822" v="153" actId="478"/>
          <ac:spMkLst>
            <pc:docMk/>
            <pc:sldMk cId="1752168268" sldId="358"/>
            <ac:spMk id="5" creationId="{2BD0450D-3324-48B0-9EFA-4E07AFC8A5CA}"/>
          </ac:spMkLst>
        </pc:spChg>
      </pc:sldChg>
      <pc:sldChg chg="delSp add del mod">
        <pc:chgData name="Zahn, Martin" userId="385ca5e1-2bfa-4d6d-b1bd-8324a065b522" providerId="ADAL" clId="{B0B19E71-2936-4498-BFFA-EB087EFB448A}" dt="2021-08-13T12:41:24.353" v="150" actId="47"/>
        <pc:sldMkLst>
          <pc:docMk/>
          <pc:sldMk cId="4009684335" sldId="358"/>
        </pc:sldMkLst>
        <pc:spChg chg="del">
          <ac:chgData name="Zahn, Martin" userId="385ca5e1-2bfa-4d6d-b1bd-8324a065b522" providerId="ADAL" clId="{B0B19E71-2936-4498-BFFA-EB087EFB448A}" dt="2021-08-13T12:39:28.934" v="145" actId="478"/>
          <ac:spMkLst>
            <pc:docMk/>
            <pc:sldMk cId="4009684335" sldId="358"/>
            <ac:spMk id="5" creationId="{2BD0450D-3324-48B0-9EFA-4E07AFC8A5CA}"/>
          </ac:spMkLst>
        </pc:spChg>
      </pc:sldChg>
    </pc:docChg>
  </pc:docChgLst>
  <pc:docChgLst>
    <pc:chgData name="Zahn, Martin" userId="385ca5e1-2bfa-4d6d-b1bd-8324a065b522" providerId="ADAL" clId="{BED9C596-5262-4C10-A027-B22AD50510F8}"/>
    <pc:docChg chg="undo custSel addSld delSld modSld">
      <pc:chgData name="Zahn, Martin" userId="385ca5e1-2bfa-4d6d-b1bd-8324a065b522" providerId="ADAL" clId="{BED9C596-5262-4C10-A027-B22AD50510F8}" dt="2022-01-14T11:54:17.836" v="41" actId="20577"/>
      <pc:docMkLst>
        <pc:docMk/>
      </pc:docMkLst>
      <pc:sldChg chg="modSp mod">
        <pc:chgData name="Zahn, Martin" userId="385ca5e1-2bfa-4d6d-b1bd-8324a065b522" providerId="ADAL" clId="{BED9C596-5262-4C10-A027-B22AD50510F8}" dt="2022-01-14T11:51:48.177" v="35" actId="20577"/>
        <pc:sldMkLst>
          <pc:docMk/>
          <pc:sldMk cId="3689700959" sldId="293"/>
        </pc:sldMkLst>
        <pc:spChg chg="mod">
          <ac:chgData name="Zahn, Martin" userId="385ca5e1-2bfa-4d6d-b1bd-8324a065b522" providerId="ADAL" clId="{BED9C596-5262-4C10-A027-B22AD50510F8}" dt="2022-01-14T11:51:48.177" v="35" actId="20577"/>
          <ac:spMkLst>
            <pc:docMk/>
            <pc:sldMk cId="3689700959" sldId="293"/>
            <ac:spMk id="3" creationId="{00000000-0000-0000-0000-000000000000}"/>
          </ac:spMkLst>
        </pc:spChg>
      </pc:sldChg>
      <pc:sldChg chg="addSp delSp modSp add mod">
        <pc:chgData name="Zahn, Martin" userId="385ca5e1-2bfa-4d6d-b1bd-8324a065b522" providerId="ADAL" clId="{BED9C596-5262-4C10-A027-B22AD50510F8}" dt="2022-01-14T11:54:17.836" v="41" actId="20577"/>
        <pc:sldMkLst>
          <pc:docMk/>
          <pc:sldMk cId="367075404" sldId="359"/>
        </pc:sldMkLst>
        <pc:spChg chg="del">
          <ac:chgData name="Zahn, Martin" userId="385ca5e1-2bfa-4d6d-b1bd-8324a065b522" providerId="ADAL" clId="{BED9C596-5262-4C10-A027-B22AD50510F8}" dt="2022-01-14T11:47:35.618" v="1" actId="478"/>
          <ac:spMkLst>
            <pc:docMk/>
            <pc:sldMk cId="367075404" sldId="359"/>
            <ac:spMk id="2" creationId="{00000000-0000-0000-0000-000000000000}"/>
          </ac:spMkLst>
        </pc:spChg>
        <pc:spChg chg="mod">
          <ac:chgData name="Zahn, Martin" userId="385ca5e1-2bfa-4d6d-b1bd-8324a065b522" providerId="ADAL" clId="{BED9C596-5262-4C10-A027-B22AD50510F8}" dt="2022-01-14T11:54:17.836" v="41" actId="20577"/>
          <ac:spMkLst>
            <pc:docMk/>
            <pc:sldMk cId="367075404" sldId="359"/>
            <ac:spMk id="3" creationId="{00000000-0000-0000-0000-000000000000}"/>
          </ac:spMkLst>
        </pc:spChg>
        <pc:spChg chg="add del mod">
          <ac:chgData name="Zahn, Martin" userId="385ca5e1-2bfa-4d6d-b1bd-8324a065b522" providerId="ADAL" clId="{BED9C596-5262-4C10-A027-B22AD50510F8}" dt="2022-01-14T11:47:38.043" v="2" actId="478"/>
          <ac:spMkLst>
            <pc:docMk/>
            <pc:sldMk cId="367075404" sldId="359"/>
            <ac:spMk id="5" creationId="{DBC4DA3F-013B-4ED9-8D1F-063FD4897115}"/>
          </ac:spMkLst>
        </pc:spChg>
      </pc:sldChg>
      <pc:sldChg chg="new del">
        <pc:chgData name="Zahn, Martin" userId="385ca5e1-2bfa-4d6d-b1bd-8324a065b522" providerId="ADAL" clId="{BED9C596-5262-4C10-A027-B22AD50510F8}" dt="2022-01-14T11:49:29.919" v="23" actId="680"/>
        <pc:sldMkLst>
          <pc:docMk/>
          <pc:sldMk cId="3011961506" sldId="360"/>
        </pc:sldMkLst>
      </pc:sldChg>
    </pc:docChg>
  </pc:docChgLst>
  <pc:docChgLst>
    <pc:chgData name="Zahn, Martin" userId="385ca5e1-2bfa-4d6d-b1bd-8324a065b522" providerId="ADAL" clId="{FCE2FE9D-C320-4E20-92BC-1FC68D0D80FB}"/>
    <pc:docChg chg="undo modSld">
      <pc:chgData name="Zahn, Martin" userId="385ca5e1-2bfa-4d6d-b1bd-8324a065b522" providerId="ADAL" clId="{FCE2FE9D-C320-4E20-92BC-1FC68D0D80FB}" dt="2020-04-17T08:37:33.015" v="19" actId="115"/>
      <pc:docMkLst>
        <pc:docMk/>
      </pc:docMkLst>
      <pc:sldChg chg="modSp">
        <pc:chgData name="Zahn, Martin" userId="385ca5e1-2bfa-4d6d-b1bd-8324a065b522" providerId="ADAL" clId="{FCE2FE9D-C320-4E20-92BC-1FC68D0D80FB}" dt="2020-04-17T08:37:33.015" v="19" actId="115"/>
        <pc:sldMkLst>
          <pc:docMk/>
          <pc:sldMk cId="282412597" sldId="264"/>
        </pc:sldMkLst>
        <pc:spChg chg="mod">
          <ac:chgData name="Zahn, Martin" userId="385ca5e1-2bfa-4d6d-b1bd-8324a065b522" providerId="ADAL" clId="{FCE2FE9D-C320-4E20-92BC-1FC68D0D80FB}" dt="2020-04-17T08:37:33.015" v="19" actId="115"/>
          <ac:spMkLst>
            <pc:docMk/>
            <pc:sldMk cId="282412597" sldId="264"/>
            <ac:spMk id="3" creationId="{00000000-0000-0000-0000-000000000000}"/>
          </ac:spMkLst>
        </pc:spChg>
      </pc:sldChg>
      <pc:sldChg chg="modSp">
        <pc:chgData name="Zahn, Martin" userId="385ca5e1-2bfa-4d6d-b1bd-8324a065b522" providerId="ADAL" clId="{FCE2FE9D-C320-4E20-92BC-1FC68D0D80FB}" dt="2020-04-12T08:11:01.261" v="4" actId="115"/>
        <pc:sldMkLst>
          <pc:docMk/>
          <pc:sldMk cId="1149250166" sldId="276"/>
        </pc:sldMkLst>
        <pc:spChg chg="mod">
          <ac:chgData name="Zahn, Martin" userId="385ca5e1-2bfa-4d6d-b1bd-8324a065b522" providerId="ADAL" clId="{FCE2FE9D-C320-4E20-92BC-1FC68D0D80FB}" dt="2020-04-12T08:11:01.261" v="4" actId="115"/>
          <ac:spMkLst>
            <pc:docMk/>
            <pc:sldMk cId="1149250166" sldId="276"/>
            <ac:spMk id="3" creationId="{00000000-0000-0000-0000-000000000000}"/>
          </ac:spMkLst>
        </pc:spChg>
      </pc:sldChg>
      <pc:sldChg chg="modSp">
        <pc:chgData name="Zahn, Martin" userId="385ca5e1-2bfa-4d6d-b1bd-8324a065b522" providerId="ADAL" clId="{FCE2FE9D-C320-4E20-92BC-1FC68D0D80FB}" dt="2020-04-12T08:05:14.753" v="2" actId="108"/>
        <pc:sldMkLst>
          <pc:docMk/>
          <pc:sldMk cId="201733964" sldId="279"/>
        </pc:sldMkLst>
        <pc:spChg chg="mod">
          <ac:chgData name="Zahn, Martin" userId="385ca5e1-2bfa-4d6d-b1bd-8324a065b522" providerId="ADAL" clId="{FCE2FE9D-C320-4E20-92BC-1FC68D0D80FB}" dt="2020-04-12T08:05:14.753" v="2" actId="108"/>
          <ac:spMkLst>
            <pc:docMk/>
            <pc:sldMk cId="201733964" sldId="279"/>
            <ac:spMk id="3" creationId="{00000000-0000-0000-0000-000000000000}"/>
          </ac:spMkLst>
        </pc:spChg>
      </pc:sldChg>
      <pc:sldChg chg="modSp">
        <pc:chgData name="Zahn, Martin" userId="385ca5e1-2bfa-4d6d-b1bd-8324a065b522" providerId="ADAL" clId="{FCE2FE9D-C320-4E20-92BC-1FC68D0D80FB}" dt="2020-04-12T08:11:47.812" v="8" actId="108"/>
        <pc:sldMkLst>
          <pc:docMk/>
          <pc:sldMk cId="4112945249" sldId="285"/>
        </pc:sldMkLst>
        <pc:spChg chg="mod">
          <ac:chgData name="Zahn, Martin" userId="385ca5e1-2bfa-4d6d-b1bd-8324a065b522" providerId="ADAL" clId="{FCE2FE9D-C320-4E20-92BC-1FC68D0D80FB}" dt="2020-04-12T08:11:47.812" v="8" actId="108"/>
          <ac:spMkLst>
            <pc:docMk/>
            <pc:sldMk cId="4112945249" sldId="285"/>
            <ac:spMk id="3" creationId="{00000000-0000-0000-0000-000000000000}"/>
          </ac:spMkLst>
        </pc:spChg>
      </pc:sldChg>
      <pc:sldChg chg="modSp">
        <pc:chgData name="Zahn, Martin" userId="385ca5e1-2bfa-4d6d-b1bd-8324a065b522" providerId="ADAL" clId="{FCE2FE9D-C320-4E20-92BC-1FC68D0D80FB}" dt="2020-04-12T08:12:26.434" v="13" actId="108"/>
        <pc:sldMkLst>
          <pc:docMk/>
          <pc:sldMk cId="3155753332" sldId="286"/>
        </pc:sldMkLst>
        <pc:spChg chg="mod">
          <ac:chgData name="Zahn, Martin" userId="385ca5e1-2bfa-4d6d-b1bd-8324a065b522" providerId="ADAL" clId="{FCE2FE9D-C320-4E20-92BC-1FC68D0D80FB}" dt="2020-04-12T08:12:26.434" v="13" actId="108"/>
          <ac:spMkLst>
            <pc:docMk/>
            <pc:sldMk cId="3155753332" sldId="286"/>
            <ac:spMk id="3" creationId="{00000000-0000-0000-0000-000000000000}"/>
          </ac:spMkLst>
        </pc:spChg>
      </pc:sldChg>
      <pc:sldChg chg="modSp">
        <pc:chgData name="Zahn, Martin" userId="385ca5e1-2bfa-4d6d-b1bd-8324a065b522" providerId="ADAL" clId="{FCE2FE9D-C320-4E20-92BC-1FC68D0D80FB}" dt="2020-04-12T08:12:49.322" v="14" actId="108"/>
        <pc:sldMkLst>
          <pc:docMk/>
          <pc:sldMk cId="2962632309" sldId="290"/>
        </pc:sldMkLst>
        <pc:spChg chg="mod">
          <ac:chgData name="Zahn, Martin" userId="385ca5e1-2bfa-4d6d-b1bd-8324a065b522" providerId="ADAL" clId="{FCE2FE9D-C320-4E20-92BC-1FC68D0D80FB}" dt="2020-04-12T08:12:49.322" v="14" actId="108"/>
          <ac:spMkLst>
            <pc:docMk/>
            <pc:sldMk cId="2962632309" sldId="290"/>
            <ac:spMk id="6" creationId="{00000000-0000-0000-0000-000000000000}"/>
          </ac:spMkLst>
        </pc:spChg>
      </pc:sldChg>
      <pc:sldChg chg="modSp">
        <pc:chgData name="Zahn, Martin" userId="385ca5e1-2bfa-4d6d-b1bd-8324a065b522" providerId="ADAL" clId="{FCE2FE9D-C320-4E20-92BC-1FC68D0D80FB}" dt="2020-04-12T08:04:50.433" v="1" actId="108"/>
        <pc:sldMkLst>
          <pc:docMk/>
          <pc:sldMk cId="434187786" sldId="296"/>
        </pc:sldMkLst>
        <pc:spChg chg="mod">
          <ac:chgData name="Zahn, Martin" userId="385ca5e1-2bfa-4d6d-b1bd-8324a065b522" providerId="ADAL" clId="{FCE2FE9D-C320-4E20-92BC-1FC68D0D80FB}" dt="2020-04-12T08:04:50.433" v="1" actId="108"/>
          <ac:spMkLst>
            <pc:docMk/>
            <pc:sldMk cId="434187786" sldId="296"/>
            <ac:spMk id="3" creationId="{00000000-0000-0000-0000-000000000000}"/>
          </ac:spMkLst>
        </pc:spChg>
      </pc:sldChg>
      <pc:sldChg chg="modSp">
        <pc:chgData name="Zahn, Martin" userId="385ca5e1-2bfa-4d6d-b1bd-8324a065b522" providerId="ADAL" clId="{FCE2FE9D-C320-4E20-92BC-1FC68D0D80FB}" dt="2020-04-12T08:08:53.093" v="3" actId="108"/>
        <pc:sldMkLst>
          <pc:docMk/>
          <pc:sldMk cId="3132339738" sldId="324"/>
        </pc:sldMkLst>
        <pc:spChg chg="mod">
          <ac:chgData name="Zahn, Martin" userId="385ca5e1-2bfa-4d6d-b1bd-8324a065b522" providerId="ADAL" clId="{FCE2FE9D-C320-4E20-92BC-1FC68D0D80FB}" dt="2020-04-12T08:08:53.093" v="3" actId="108"/>
          <ac:spMkLst>
            <pc:docMk/>
            <pc:sldMk cId="3132339738" sldId="324"/>
            <ac:spMk id="3" creationId="{00000000-0000-0000-0000-000000000000}"/>
          </ac:spMkLst>
        </pc:spChg>
      </pc:sldChg>
    </pc:docChg>
  </pc:docChgLst>
  <pc:docChgLst>
    <pc:chgData name="Zahn, Martin" userId="385ca5e1-2bfa-4d6d-b1bd-8324a065b522" providerId="ADAL" clId="{0A4E7943-C8E2-487B-81DD-E3BADD9DA981}"/>
    <pc:docChg chg="undo custSel addSld delSld modSld sldOrd">
      <pc:chgData name="Zahn, Martin" userId="385ca5e1-2bfa-4d6d-b1bd-8324a065b522" providerId="ADAL" clId="{0A4E7943-C8E2-487B-81DD-E3BADD9DA981}" dt="2020-02-08T10:46:39.221" v="1982" actId="14100"/>
      <pc:docMkLst>
        <pc:docMk/>
      </pc:docMkLst>
      <pc:sldChg chg="modSp">
        <pc:chgData name="Zahn, Martin" userId="385ca5e1-2bfa-4d6d-b1bd-8324a065b522" providerId="ADAL" clId="{0A4E7943-C8E2-487B-81DD-E3BADD9DA981}" dt="2020-01-24T12:29:13.189" v="454" actId="14100"/>
        <pc:sldMkLst>
          <pc:docMk/>
          <pc:sldMk cId="292429047" sldId="260"/>
        </pc:sldMkLst>
        <pc:spChg chg="mod">
          <ac:chgData name="Zahn, Martin" userId="385ca5e1-2bfa-4d6d-b1bd-8324a065b522" providerId="ADAL" clId="{0A4E7943-C8E2-487B-81DD-E3BADD9DA981}" dt="2020-01-24T12:29:13.189" v="454" actId="14100"/>
          <ac:spMkLst>
            <pc:docMk/>
            <pc:sldMk cId="292429047" sldId="260"/>
            <ac:spMk id="2" creationId="{00000000-0000-0000-0000-000000000000}"/>
          </ac:spMkLst>
        </pc:spChg>
      </pc:sldChg>
      <pc:sldChg chg="modSp">
        <pc:chgData name="Zahn, Martin" userId="385ca5e1-2bfa-4d6d-b1bd-8324a065b522" providerId="ADAL" clId="{0A4E7943-C8E2-487B-81DD-E3BADD9DA981}" dt="2020-01-27T07:38:52.162" v="1276" actId="20577"/>
        <pc:sldMkLst>
          <pc:docMk/>
          <pc:sldMk cId="282412597" sldId="264"/>
        </pc:sldMkLst>
        <pc:spChg chg="mod">
          <ac:chgData name="Zahn, Martin" userId="385ca5e1-2bfa-4d6d-b1bd-8324a065b522" providerId="ADAL" clId="{0A4E7943-C8E2-487B-81DD-E3BADD9DA981}" dt="2020-01-27T07:38:52.162" v="1276" actId="20577"/>
          <ac:spMkLst>
            <pc:docMk/>
            <pc:sldMk cId="282412597" sldId="264"/>
            <ac:spMk id="3" creationId="{00000000-0000-0000-0000-000000000000}"/>
          </ac:spMkLst>
        </pc:spChg>
      </pc:sldChg>
      <pc:sldChg chg="modSp">
        <pc:chgData name="Zahn, Martin" userId="385ca5e1-2bfa-4d6d-b1bd-8324a065b522" providerId="ADAL" clId="{0A4E7943-C8E2-487B-81DD-E3BADD9DA981}" dt="2020-01-27T20:00:25.523" v="1635" actId="20577"/>
        <pc:sldMkLst>
          <pc:docMk/>
          <pc:sldMk cId="2677615587" sldId="267"/>
        </pc:sldMkLst>
        <pc:spChg chg="mod">
          <ac:chgData name="Zahn, Martin" userId="385ca5e1-2bfa-4d6d-b1bd-8324a065b522" providerId="ADAL" clId="{0A4E7943-C8E2-487B-81DD-E3BADD9DA981}" dt="2020-01-27T20:00:25.523" v="1635" actId="20577"/>
          <ac:spMkLst>
            <pc:docMk/>
            <pc:sldMk cId="2677615587" sldId="267"/>
            <ac:spMk id="3" creationId="{00000000-0000-0000-0000-000000000000}"/>
          </ac:spMkLst>
        </pc:spChg>
      </pc:sldChg>
      <pc:sldChg chg="modSp">
        <pc:chgData name="Zahn, Martin" userId="385ca5e1-2bfa-4d6d-b1bd-8324a065b522" providerId="ADAL" clId="{0A4E7943-C8E2-487B-81DD-E3BADD9DA981}" dt="2020-01-27T07:43:16.061" v="1291" actId="20577"/>
        <pc:sldMkLst>
          <pc:docMk/>
          <pc:sldMk cId="763701628" sldId="268"/>
        </pc:sldMkLst>
        <pc:spChg chg="mod">
          <ac:chgData name="Zahn, Martin" userId="385ca5e1-2bfa-4d6d-b1bd-8324a065b522" providerId="ADAL" clId="{0A4E7943-C8E2-487B-81DD-E3BADD9DA981}" dt="2020-01-27T07:43:16.061" v="1291" actId="20577"/>
          <ac:spMkLst>
            <pc:docMk/>
            <pc:sldMk cId="763701628" sldId="268"/>
            <ac:spMk id="3" creationId="{00000000-0000-0000-0000-000000000000}"/>
          </ac:spMkLst>
        </pc:spChg>
      </pc:sldChg>
      <pc:sldChg chg="modSp">
        <pc:chgData name="Zahn, Martin" userId="385ca5e1-2bfa-4d6d-b1bd-8324a065b522" providerId="ADAL" clId="{0A4E7943-C8E2-487B-81DD-E3BADD9DA981}" dt="2020-01-27T07:44:35.761" v="1303" actId="123"/>
        <pc:sldMkLst>
          <pc:docMk/>
          <pc:sldMk cId="4246473238" sldId="274"/>
        </pc:sldMkLst>
        <pc:spChg chg="mod">
          <ac:chgData name="Zahn, Martin" userId="385ca5e1-2bfa-4d6d-b1bd-8324a065b522" providerId="ADAL" clId="{0A4E7943-C8E2-487B-81DD-E3BADD9DA981}" dt="2020-01-27T07:44:35.761" v="1303" actId="123"/>
          <ac:spMkLst>
            <pc:docMk/>
            <pc:sldMk cId="4246473238" sldId="274"/>
            <ac:spMk id="3" creationId="{00000000-0000-0000-0000-000000000000}"/>
          </ac:spMkLst>
        </pc:spChg>
      </pc:sldChg>
      <pc:sldChg chg="modSp">
        <pc:chgData name="Zahn, Martin" userId="385ca5e1-2bfa-4d6d-b1bd-8324a065b522" providerId="ADAL" clId="{0A4E7943-C8E2-487B-81DD-E3BADD9DA981}" dt="2020-01-27T07:45:21.119" v="1306" actId="123"/>
        <pc:sldMkLst>
          <pc:docMk/>
          <pc:sldMk cId="1149250166" sldId="276"/>
        </pc:sldMkLst>
        <pc:spChg chg="mod">
          <ac:chgData name="Zahn, Martin" userId="385ca5e1-2bfa-4d6d-b1bd-8324a065b522" providerId="ADAL" clId="{0A4E7943-C8E2-487B-81DD-E3BADD9DA981}" dt="2020-01-27T07:45:21.119" v="1306" actId="123"/>
          <ac:spMkLst>
            <pc:docMk/>
            <pc:sldMk cId="1149250166" sldId="276"/>
            <ac:spMk id="3" creationId="{00000000-0000-0000-0000-000000000000}"/>
          </ac:spMkLst>
        </pc:spChg>
      </pc:sldChg>
      <pc:sldChg chg="modSp">
        <pc:chgData name="Zahn, Martin" userId="385ca5e1-2bfa-4d6d-b1bd-8324a065b522" providerId="ADAL" clId="{0A4E7943-C8E2-487B-81DD-E3BADD9DA981}" dt="2020-01-27T07:47:24.383" v="1312" actId="123"/>
        <pc:sldMkLst>
          <pc:docMk/>
          <pc:sldMk cId="986262614" sldId="278"/>
        </pc:sldMkLst>
        <pc:spChg chg="mod">
          <ac:chgData name="Zahn, Martin" userId="385ca5e1-2bfa-4d6d-b1bd-8324a065b522" providerId="ADAL" clId="{0A4E7943-C8E2-487B-81DD-E3BADD9DA981}" dt="2020-01-27T07:47:24.383" v="1312" actId="123"/>
          <ac:spMkLst>
            <pc:docMk/>
            <pc:sldMk cId="986262614" sldId="278"/>
            <ac:spMk id="6" creationId="{00000000-0000-0000-0000-000000000000}"/>
          </ac:spMkLst>
        </pc:spChg>
      </pc:sldChg>
      <pc:sldChg chg="modSp">
        <pc:chgData name="Zahn, Martin" userId="385ca5e1-2bfa-4d6d-b1bd-8324a065b522" providerId="ADAL" clId="{0A4E7943-C8E2-487B-81DD-E3BADD9DA981}" dt="2020-02-02T19:45:06.383" v="1913" actId="20577"/>
        <pc:sldMkLst>
          <pc:docMk/>
          <pc:sldMk cId="201733964" sldId="279"/>
        </pc:sldMkLst>
        <pc:spChg chg="mod">
          <ac:chgData name="Zahn, Martin" userId="385ca5e1-2bfa-4d6d-b1bd-8324a065b522" providerId="ADAL" clId="{0A4E7943-C8E2-487B-81DD-E3BADD9DA981}" dt="2020-02-02T19:45:06.383" v="1913" actId="20577"/>
          <ac:spMkLst>
            <pc:docMk/>
            <pc:sldMk cId="201733964" sldId="279"/>
            <ac:spMk id="3" creationId="{00000000-0000-0000-0000-000000000000}"/>
          </ac:spMkLst>
        </pc:spChg>
      </pc:sldChg>
      <pc:sldChg chg="modSp">
        <pc:chgData name="Zahn, Martin" userId="385ca5e1-2bfa-4d6d-b1bd-8324a065b522" providerId="ADAL" clId="{0A4E7943-C8E2-487B-81DD-E3BADD9DA981}" dt="2020-01-27T07:44:48.441" v="1304" actId="123"/>
        <pc:sldMkLst>
          <pc:docMk/>
          <pc:sldMk cId="2398829407" sldId="282"/>
        </pc:sldMkLst>
        <pc:spChg chg="mod">
          <ac:chgData name="Zahn, Martin" userId="385ca5e1-2bfa-4d6d-b1bd-8324a065b522" providerId="ADAL" clId="{0A4E7943-C8E2-487B-81DD-E3BADD9DA981}" dt="2020-01-27T07:44:48.441" v="1304" actId="123"/>
          <ac:spMkLst>
            <pc:docMk/>
            <pc:sldMk cId="2398829407" sldId="282"/>
            <ac:spMk id="3" creationId="{00000000-0000-0000-0000-000000000000}"/>
          </ac:spMkLst>
        </pc:spChg>
        <pc:picChg chg="mod">
          <ac:chgData name="Zahn, Martin" userId="385ca5e1-2bfa-4d6d-b1bd-8324a065b522" providerId="ADAL" clId="{0A4E7943-C8E2-487B-81DD-E3BADD9DA981}" dt="2019-12-29T18:07:50.981" v="30" actId="1076"/>
          <ac:picMkLst>
            <pc:docMk/>
            <pc:sldMk cId="2398829407" sldId="282"/>
            <ac:picMk id="5" creationId="{00000000-0000-0000-0000-000000000000}"/>
          </ac:picMkLst>
        </pc:picChg>
      </pc:sldChg>
      <pc:sldChg chg="addSp delSp modSp">
        <pc:chgData name="Zahn, Martin" userId="385ca5e1-2bfa-4d6d-b1bd-8324a065b522" providerId="ADAL" clId="{0A4E7943-C8E2-487B-81DD-E3BADD9DA981}" dt="2020-01-30T16:50:07.656" v="1705" actId="962"/>
        <pc:sldMkLst>
          <pc:docMk/>
          <pc:sldMk cId="4254004700" sldId="283"/>
        </pc:sldMkLst>
        <pc:picChg chg="add del mod">
          <ac:chgData name="Zahn, Martin" userId="385ca5e1-2bfa-4d6d-b1bd-8324a065b522" providerId="ADAL" clId="{0A4E7943-C8E2-487B-81DD-E3BADD9DA981}" dt="2020-01-30T16:40:23.729" v="1698" actId="478"/>
          <ac:picMkLst>
            <pc:docMk/>
            <pc:sldMk cId="4254004700" sldId="283"/>
            <ac:picMk id="4" creationId="{6DAEE5B8-3A91-4129-A456-E99161A5E3FC}"/>
          </ac:picMkLst>
        </pc:picChg>
        <pc:picChg chg="add del mod">
          <ac:chgData name="Zahn, Martin" userId="385ca5e1-2bfa-4d6d-b1bd-8324a065b522" providerId="ADAL" clId="{0A4E7943-C8E2-487B-81DD-E3BADD9DA981}" dt="2020-01-30T16:44:46.122" v="1702" actId="478"/>
          <ac:picMkLst>
            <pc:docMk/>
            <pc:sldMk cId="4254004700" sldId="283"/>
            <ac:picMk id="5" creationId="{AA23FB60-E1DD-4EFA-B02B-DF690EEF145C}"/>
          </ac:picMkLst>
        </pc:picChg>
        <pc:picChg chg="add mod">
          <ac:chgData name="Zahn, Martin" userId="385ca5e1-2bfa-4d6d-b1bd-8324a065b522" providerId="ADAL" clId="{0A4E7943-C8E2-487B-81DD-E3BADD9DA981}" dt="2020-01-30T16:50:07.656" v="1705" actId="962"/>
          <ac:picMkLst>
            <pc:docMk/>
            <pc:sldMk cId="4254004700" sldId="283"/>
            <ac:picMk id="7" creationId="{89D129BB-2B87-4BA3-B74E-5D177E6A1FDB}"/>
          </ac:picMkLst>
        </pc:picChg>
        <pc:picChg chg="del">
          <ac:chgData name="Zahn, Martin" userId="385ca5e1-2bfa-4d6d-b1bd-8324a065b522" providerId="ADAL" clId="{0A4E7943-C8E2-487B-81DD-E3BADD9DA981}" dt="2020-01-29T10:40:37.074" v="1694" actId="478"/>
          <ac:picMkLst>
            <pc:docMk/>
            <pc:sldMk cId="4254004700" sldId="283"/>
            <ac:picMk id="10" creationId="{00000000-0000-0000-0000-000000000000}"/>
          </ac:picMkLst>
        </pc:picChg>
      </pc:sldChg>
      <pc:sldChg chg="modSp">
        <pc:chgData name="Zahn, Martin" userId="385ca5e1-2bfa-4d6d-b1bd-8324a065b522" providerId="ADAL" clId="{0A4E7943-C8E2-487B-81DD-E3BADD9DA981}" dt="2020-01-28T22:53:35.603" v="1638" actId="20577"/>
        <pc:sldMkLst>
          <pc:docMk/>
          <pc:sldMk cId="4112945249" sldId="285"/>
        </pc:sldMkLst>
        <pc:spChg chg="mod">
          <ac:chgData name="Zahn, Martin" userId="385ca5e1-2bfa-4d6d-b1bd-8324a065b522" providerId="ADAL" clId="{0A4E7943-C8E2-487B-81DD-E3BADD9DA981}" dt="2020-01-28T22:53:35.603" v="1638" actId="20577"/>
          <ac:spMkLst>
            <pc:docMk/>
            <pc:sldMk cId="4112945249" sldId="285"/>
            <ac:spMk id="3" creationId="{00000000-0000-0000-0000-000000000000}"/>
          </ac:spMkLst>
        </pc:spChg>
      </pc:sldChg>
      <pc:sldChg chg="modSp">
        <pc:chgData name="Zahn, Martin" userId="385ca5e1-2bfa-4d6d-b1bd-8324a065b522" providerId="ADAL" clId="{0A4E7943-C8E2-487B-81DD-E3BADD9DA981}" dt="2020-01-29T08:39:17.924" v="1693" actId="20577"/>
        <pc:sldMkLst>
          <pc:docMk/>
          <pc:sldMk cId="3155753332" sldId="286"/>
        </pc:sldMkLst>
        <pc:spChg chg="mod">
          <ac:chgData name="Zahn, Martin" userId="385ca5e1-2bfa-4d6d-b1bd-8324a065b522" providerId="ADAL" clId="{0A4E7943-C8E2-487B-81DD-E3BADD9DA981}" dt="2020-01-29T08:39:17.924" v="1693" actId="20577"/>
          <ac:spMkLst>
            <pc:docMk/>
            <pc:sldMk cId="3155753332" sldId="286"/>
            <ac:spMk id="3" creationId="{00000000-0000-0000-0000-000000000000}"/>
          </ac:spMkLst>
        </pc:spChg>
      </pc:sldChg>
      <pc:sldChg chg="modSp">
        <pc:chgData name="Zahn, Martin" userId="385ca5e1-2bfa-4d6d-b1bd-8324a065b522" providerId="ADAL" clId="{0A4E7943-C8E2-487B-81DD-E3BADD9DA981}" dt="2020-01-27T07:48:08.415" v="1314" actId="123"/>
        <pc:sldMkLst>
          <pc:docMk/>
          <pc:sldMk cId="182714271" sldId="289"/>
        </pc:sldMkLst>
        <pc:spChg chg="mod">
          <ac:chgData name="Zahn, Martin" userId="385ca5e1-2bfa-4d6d-b1bd-8324a065b522" providerId="ADAL" clId="{0A4E7943-C8E2-487B-81DD-E3BADD9DA981}" dt="2020-01-27T07:48:08.415" v="1314" actId="123"/>
          <ac:spMkLst>
            <pc:docMk/>
            <pc:sldMk cId="182714271" sldId="289"/>
            <ac:spMk id="3" creationId="{00000000-0000-0000-0000-000000000000}"/>
          </ac:spMkLst>
        </pc:spChg>
      </pc:sldChg>
      <pc:sldChg chg="modSp">
        <pc:chgData name="Zahn, Martin" userId="385ca5e1-2bfa-4d6d-b1bd-8324a065b522" providerId="ADAL" clId="{0A4E7943-C8E2-487B-81DD-E3BADD9DA981}" dt="2020-01-27T07:47:41.286" v="1313" actId="123"/>
        <pc:sldMkLst>
          <pc:docMk/>
          <pc:sldMk cId="2962632309" sldId="290"/>
        </pc:sldMkLst>
        <pc:spChg chg="mod">
          <ac:chgData name="Zahn, Martin" userId="385ca5e1-2bfa-4d6d-b1bd-8324a065b522" providerId="ADAL" clId="{0A4E7943-C8E2-487B-81DD-E3BADD9DA981}" dt="2020-01-27T07:47:41.286" v="1313" actId="123"/>
          <ac:spMkLst>
            <pc:docMk/>
            <pc:sldMk cId="2962632309" sldId="290"/>
            <ac:spMk id="6" creationId="{00000000-0000-0000-0000-000000000000}"/>
          </ac:spMkLst>
        </pc:spChg>
      </pc:sldChg>
      <pc:sldChg chg="addSp delSp modSp">
        <pc:chgData name="Zahn, Martin" userId="385ca5e1-2bfa-4d6d-b1bd-8324a065b522" providerId="ADAL" clId="{0A4E7943-C8E2-487B-81DD-E3BADD9DA981}" dt="2020-02-02T21:02:43.072" v="1925" actId="20577"/>
        <pc:sldMkLst>
          <pc:docMk/>
          <pc:sldMk cId="966353677" sldId="292"/>
        </pc:sldMkLst>
        <pc:spChg chg="mod">
          <ac:chgData name="Zahn, Martin" userId="385ca5e1-2bfa-4d6d-b1bd-8324a065b522" providerId="ADAL" clId="{0A4E7943-C8E2-487B-81DD-E3BADD9DA981}" dt="2020-02-02T21:02:43.072" v="1925" actId="20577"/>
          <ac:spMkLst>
            <pc:docMk/>
            <pc:sldMk cId="966353677" sldId="292"/>
            <ac:spMk id="2" creationId="{00000000-0000-0000-0000-000000000000}"/>
          </ac:spMkLst>
        </pc:spChg>
        <pc:graphicFrameChg chg="del mod">
          <ac:chgData name="Zahn, Martin" userId="385ca5e1-2bfa-4d6d-b1bd-8324a065b522" providerId="ADAL" clId="{0A4E7943-C8E2-487B-81DD-E3BADD9DA981}" dt="2020-02-02T17:13:39.253" v="1862" actId="478"/>
          <ac:graphicFrameMkLst>
            <pc:docMk/>
            <pc:sldMk cId="966353677" sldId="292"/>
            <ac:graphicFrameMk id="5" creationId="{00000000-0000-0000-0000-000000000000}"/>
          </ac:graphicFrameMkLst>
        </pc:graphicFrameChg>
        <pc:picChg chg="add mod">
          <ac:chgData name="Zahn, Martin" userId="385ca5e1-2bfa-4d6d-b1bd-8324a065b522" providerId="ADAL" clId="{0A4E7943-C8E2-487B-81DD-E3BADD9DA981}" dt="2020-02-02T17:14:17.418" v="1869" actId="1076"/>
          <ac:picMkLst>
            <pc:docMk/>
            <pc:sldMk cId="966353677" sldId="292"/>
            <ac:picMk id="4" creationId="{0D0B8880-8DE3-4936-BFC7-CD1D5AD9A970}"/>
          </ac:picMkLst>
        </pc:picChg>
      </pc:sldChg>
      <pc:sldChg chg="modSp">
        <pc:chgData name="Zahn, Martin" userId="385ca5e1-2bfa-4d6d-b1bd-8324a065b522" providerId="ADAL" clId="{0A4E7943-C8E2-487B-81DD-E3BADD9DA981}" dt="2020-02-08T04:12:16.076" v="1950" actId="6549"/>
        <pc:sldMkLst>
          <pc:docMk/>
          <pc:sldMk cId="3689700959" sldId="293"/>
        </pc:sldMkLst>
        <pc:spChg chg="mod">
          <ac:chgData name="Zahn, Martin" userId="385ca5e1-2bfa-4d6d-b1bd-8324a065b522" providerId="ADAL" clId="{0A4E7943-C8E2-487B-81DD-E3BADD9DA981}" dt="2020-02-08T04:12:16.076" v="1950" actId="6549"/>
          <ac:spMkLst>
            <pc:docMk/>
            <pc:sldMk cId="3689700959" sldId="293"/>
            <ac:spMk id="3" creationId="{00000000-0000-0000-0000-000000000000}"/>
          </ac:spMkLst>
        </pc:spChg>
      </pc:sldChg>
      <pc:sldChg chg="modSp">
        <pc:chgData name="Zahn, Martin" userId="385ca5e1-2bfa-4d6d-b1bd-8324a065b522" providerId="ADAL" clId="{0A4E7943-C8E2-487B-81DD-E3BADD9DA981}" dt="2020-02-02T19:45:32.703" v="1915" actId="20577"/>
        <pc:sldMkLst>
          <pc:docMk/>
          <pc:sldMk cId="434187786" sldId="296"/>
        </pc:sldMkLst>
        <pc:spChg chg="mod">
          <ac:chgData name="Zahn, Martin" userId="385ca5e1-2bfa-4d6d-b1bd-8324a065b522" providerId="ADAL" clId="{0A4E7943-C8E2-487B-81DD-E3BADD9DA981}" dt="2020-02-02T19:45:32.703" v="1915" actId="20577"/>
          <ac:spMkLst>
            <pc:docMk/>
            <pc:sldMk cId="434187786" sldId="296"/>
            <ac:spMk id="3" creationId="{00000000-0000-0000-0000-000000000000}"/>
          </ac:spMkLst>
        </pc:spChg>
      </pc:sldChg>
      <pc:sldChg chg="modSp">
        <pc:chgData name="Zahn, Martin" userId="385ca5e1-2bfa-4d6d-b1bd-8324a065b522" providerId="ADAL" clId="{0A4E7943-C8E2-487B-81DD-E3BADD9DA981}" dt="2020-01-27T19:43:19.692" v="1613" actId="20577"/>
        <pc:sldMkLst>
          <pc:docMk/>
          <pc:sldMk cId="3047725933" sldId="297"/>
        </pc:sldMkLst>
        <pc:spChg chg="mod">
          <ac:chgData name="Zahn, Martin" userId="385ca5e1-2bfa-4d6d-b1bd-8324a065b522" providerId="ADAL" clId="{0A4E7943-C8E2-487B-81DD-E3BADD9DA981}" dt="2020-01-27T19:43:19.692" v="1613" actId="20577"/>
          <ac:spMkLst>
            <pc:docMk/>
            <pc:sldMk cId="3047725933" sldId="297"/>
            <ac:spMk id="3" creationId="{00000000-0000-0000-0000-000000000000}"/>
          </ac:spMkLst>
        </pc:spChg>
      </pc:sldChg>
      <pc:sldChg chg="modSp">
        <pc:chgData name="Zahn, Martin" userId="385ca5e1-2bfa-4d6d-b1bd-8324a065b522" providerId="ADAL" clId="{0A4E7943-C8E2-487B-81DD-E3BADD9DA981}" dt="2020-01-27T07:52:06.256" v="1332" actId="123"/>
        <pc:sldMkLst>
          <pc:docMk/>
          <pc:sldMk cId="1262963936" sldId="298"/>
        </pc:sldMkLst>
        <pc:spChg chg="mod">
          <ac:chgData name="Zahn, Martin" userId="385ca5e1-2bfa-4d6d-b1bd-8324a065b522" providerId="ADAL" clId="{0A4E7943-C8E2-487B-81DD-E3BADD9DA981}" dt="2020-01-27T07:52:06.256" v="1332" actId="123"/>
          <ac:spMkLst>
            <pc:docMk/>
            <pc:sldMk cId="1262963936" sldId="298"/>
            <ac:spMk id="3" creationId="{00000000-0000-0000-0000-000000000000}"/>
          </ac:spMkLst>
        </pc:spChg>
      </pc:sldChg>
      <pc:sldChg chg="modSp">
        <pc:chgData name="Zahn, Martin" userId="385ca5e1-2bfa-4d6d-b1bd-8324a065b522" providerId="ADAL" clId="{0A4E7943-C8E2-487B-81DD-E3BADD9DA981}" dt="2020-01-27T07:56:23.463" v="1372" actId="123"/>
        <pc:sldMkLst>
          <pc:docMk/>
          <pc:sldMk cId="1748626597" sldId="299"/>
        </pc:sldMkLst>
        <pc:spChg chg="mod">
          <ac:chgData name="Zahn, Martin" userId="385ca5e1-2bfa-4d6d-b1bd-8324a065b522" providerId="ADAL" clId="{0A4E7943-C8E2-487B-81DD-E3BADD9DA981}" dt="2020-01-27T07:56:23.463" v="1372" actId="123"/>
          <ac:spMkLst>
            <pc:docMk/>
            <pc:sldMk cId="1748626597" sldId="299"/>
            <ac:spMk id="3" creationId="{00000000-0000-0000-0000-000000000000}"/>
          </ac:spMkLst>
        </pc:spChg>
      </pc:sldChg>
      <pc:sldChg chg="modSp">
        <pc:chgData name="Zahn, Martin" userId="385ca5e1-2bfa-4d6d-b1bd-8324a065b522" providerId="ADAL" clId="{0A4E7943-C8E2-487B-81DD-E3BADD9DA981}" dt="2020-01-25T07:42:39.306" v="515" actId="6549"/>
        <pc:sldMkLst>
          <pc:docMk/>
          <pc:sldMk cId="1761319884" sldId="300"/>
        </pc:sldMkLst>
        <pc:spChg chg="mod">
          <ac:chgData name="Zahn, Martin" userId="385ca5e1-2bfa-4d6d-b1bd-8324a065b522" providerId="ADAL" clId="{0A4E7943-C8E2-487B-81DD-E3BADD9DA981}" dt="2020-01-25T07:42:39.306" v="515" actId="6549"/>
          <ac:spMkLst>
            <pc:docMk/>
            <pc:sldMk cId="1761319884" sldId="300"/>
            <ac:spMk id="3" creationId="{00000000-0000-0000-0000-000000000000}"/>
          </ac:spMkLst>
        </pc:spChg>
      </pc:sldChg>
      <pc:sldChg chg="modSp ord">
        <pc:chgData name="Zahn, Martin" userId="385ca5e1-2bfa-4d6d-b1bd-8324a065b522" providerId="ADAL" clId="{0A4E7943-C8E2-487B-81DD-E3BADD9DA981}" dt="2020-01-27T07:59:59.783" v="1387" actId="123"/>
        <pc:sldMkLst>
          <pc:docMk/>
          <pc:sldMk cId="1452323144" sldId="303"/>
        </pc:sldMkLst>
        <pc:spChg chg="mod">
          <ac:chgData name="Zahn, Martin" userId="385ca5e1-2bfa-4d6d-b1bd-8324a065b522" providerId="ADAL" clId="{0A4E7943-C8E2-487B-81DD-E3BADD9DA981}" dt="2020-01-27T07:59:59.783" v="1387" actId="123"/>
          <ac:spMkLst>
            <pc:docMk/>
            <pc:sldMk cId="1452323144" sldId="303"/>
            <ac:spMk id="3" creationId="{00000000-0000-0000-0000-000000000000}"/>
          </ac:spMkLst>
        </pc:spChg>
      </pc:sldChg>
      <pc:sldChg chg="modSp">
        <pc:chgData name="Zahn, Martin" userId="385ca5e1-2bfa-4d6d-b1bd-8324a065b522" providerId="ADAL" clId="{0A4E7943-C8E2-487B-81DD-E3BADD9DA981}" dt="2020-01-27T08:01:07.221" v="1396" actId="123"/>
        <pc:sldMkLst>
          <pc:docMk/>
          <pc:sldMk cId="111603105" sldId="305"/>
        </pc:sldMkLst>
        <pc:spChg chg="mod">
          <ac:chgData name="Zahn, Martin" userId="385ca5e1-2bfa-4d6d-b1bd-8324a065b522" providerId="ADAL" clId="{0A4E7943-C8E2-487B-81DD-E3BADD9DA981}" dt="2020-01-27T08:01:07.221" v="1396" actId="123"/>
          <ac:spMkLst>
            <pc:docMk/>
            <pc:sldMk cId="111603105" sldId="305"/>
            <ac:spMk id="3" creationId="{00000000-0000-0000-0000-000000000000}"/>
          </ac:spMkLst>
        </pc:spChg>
      </pc:sldChg>
      <pc:sldChg chg="modSp ord">
        <pc:chgData name="Zahn, Martin" userId="385ca5e1-2bfa-4d6d-b1bd-8324a065b522" providerId="ADAL" clId="{0A4E7943-C8E2-487B-81DD-E3BADD9DA981}" dt="2020-01-27T08:00:25.845" v="1388" actId="123"/>
        <pc:sldMkLst>
          <pc:docMk/>
          <pc:sldMk cId="202699049" sldId="307"/>
        </pc:sldMkLst>
        <pc:spChg chg="mod">
          <ac:chgData name="Zahn, Martin" userId="385ca5e1-2bfa-4d6d-b1bd-8324a065b522" providerId="ADAL" clId="{0A4E7943-C8E2-487B-81DD-E3BADD9DA981}" dt="2020-01-27T08:00:25.845" v="1388" actId="123"/>
          <ac:spMkLst>
            <pc:docMk/>
            <pc:sldMk cId="202699049" sldId="307"/>
            <ac:spMk id="3" creationId="{00000000-0000-0000-0000-000000000000}"/>
          </ac:spMkLst>
        </pc:spChg>
      </pc:sldChg>
      <pc:sldChg chg="modSp">
        <pc:chgData name="Zahn, Martin" userId="385ca5e1-2bfa-4d6d-b1bd-8324a065b522" providerId="ADAL" clId="{0A4E7943-C8E2-487B-81DD-E3BADD9DA981}" dt="2020-01-25T11:21:15.846" v="640" actId="20578"/>
        <pc:sldMkLst>
          <pc:docMk/>
          <pc:sldMk cId="2795527976" sldId="308"/>
        </pc:sldMkLst>
        <pc:spChg chg="mod">
          <ac:chgData name="Zahn, Martin" userId="385ca5e1-2bfa-4d6d-b1bd-8324a065b522" providerId="ADAL" clId="{0A4E7943-C8E2-487B-81DD-E3BADD9DA981}" dt="2020-01-25T11:21:15.846" v="640" actId="20578"/>
          <ac:spMkLst>
            <pc:docMk/>
            <pc:sldMk cId="2795527976" sldId="308"/>
            <ac:spMk id="3" creationId="{00000000-0000-0000-0000-000000000000}"/>
          </ac:spMkLst>
        </pc:spChg>
      </pc:sldChg>
      <pc:sldChg chg="modSp">
        <pc:chgData name="Zahn, Martin" userId="385ca5e1-2bfa-4d6d-b1bd-8324a065b522" providerId="ADAL" clId="{0A4E7943-C8E2-487B-81DD-E3BADD9DA981}" dt="2020-01-27T08:02:40.256" v="1411" actId="123"/>
        <pc:sldMkLst>
          <pc:docMk/>
          <pc:sldMk cId="1150195192" sldId="309"/>
        </pc:sldMkLst>
        <pc:spChg chg="mod">
          <ac:chgData name="Zahn, Martin" userId="385ca5e1-2bfa-4d6d-b1bd-8324a065b522" providerId="ADAL" clId="{0A4E7943-C8E2-487B-81DD-E3BADD9DA981}" dt="2020-01-27T08:02:40.256" v="1411" actId="123"/>
          <ac:spMkLst>
            <pc:docMk/>
            <pc:sldMk cId="1150195192" sldId="309"/>
            <ac:spMk id="3" creationId="{00000000-0000-0000-0000-000000000000}"/>
          </ac:spMkLst>
        </pc:spChg>
      </pc:sldChg>
      <pc:sldChg chg="modSp">
        <pc:chgData name="Zahn, Martin" userId="385ca5e1-2bfa-4d6d-b1bd-8324a065b522" providerId="ADAL" clId="{0A4E7943-C8E2-487B-81DD-E3BADD9DA981}" dt="2020-01-27T08:03:09.722" v="1418" actId="120"/>
        <pc:sldMkLst>
          <pc:docMk/>
          <pc:sldMk cId="4115853519" sldId="310"/>
        </pc:sldMkLst>
        <pc:spChg chg="mod">
          <ac:chgData name="Zahn, Martin" userId="385ca5e1-2bfa-4d6d-b1bd-8324a065b522" providerId="ADAL" clId="{0A4E7943-C8E2-487B-81DD-E3BADD9DA981}" dt="2020-01-27T08:03:09.722" v="1418" actId="120"/>
          <ac:spMkLst>
            <pc:docMk/>
            <pc:sldMk cId="4115853519" sldId="310"/>
            <ac:spMk id="3" creationId="{00000000-0000-0000-0000-000000000000}"/>
          </ac:spMkLst>
        </pc:spChg>
      </pc:sldChg>
      <pc:sldChg chg="modSp">
        <pc:chgData name="Zahn, Martin" userId="385ca5e1-2bfa-4d6d-b1bd-8324a065b522" providerId="ADAL" clId="{0A4E7943-C8E2-487B-81DD-E3BADD9DA981}" dt="2020-01-27T19:45:47.256" v="1615" actId="20577"/>
        <pc:sldMkLst>
          <pc:docMk/>
          <pc:sldMk cId="1940514549" sldId="311"/>
        </pc:sldMkLst>
        <pc:spChg chg="mod">
          <ac:chgData name="Zahn, Martin" userId="385ca5e1-2bfa-4d6d-b1bd-8324a065b522" providerId="ADAL" clId="{0A4E7943-C8E2-487B-81DD-E3BADD9DA981}" dt="2020-01-27T19:45:47.256" v="1615" actId="20577"/>
          <ac:spMkLst>
            <pc:docMk/>
            <pc:sldMk cId="1940514549" sldId="311"/>
            <ac:spMk id="3" creationId="{00000000-0000-0000-0000-000000000000}"/>
          </ac:spMkLst>
        </pc:spChg>
      </pc:sldChg>
      <pc:sldChg chg="modSp">
        <pc:chgData name="Zahn, Martin" userId="385ca5e1-2bfa-4d6d-b1bd-8324a065b522" providerId="ADAL" clId="{0A4E7943-C8E2-487B-81DD-E3BADD9DA981}" dt="2020-01-27T08:06:03.317" v="1448" actId="123"/>
        <pc:sldMkLst>
          <pc:docMk/>
          <pc:sldMk cId="391493146" sldId="317"/>
        </pc:sldMkLst>
        <pc:spChg chg="mod">
          <ac:chgData name="Zahn, Martin" userId="385ca5e1-2bfa-4d6d-b1bd-8324a065b522" providerId="ADAL" clId="{0A4E7943-C8E2-487B-81DD-E3BADD9DA981}" dt="2020-01-27T08:06:03.317" v="1448" actId="123"/>
          <ac:spMkLst>
            <pc:docMk/>
            <pc:sldMk cId="391493146" sldId="317"/>
            <ac:spMk id="3" creationId="{00000000-0000-0000-0000-000000000000}"/>
          </ac:spMkLst>
        </pc:spChg>
      </pc:sldChg>
      <pc:sldChg chg="modSp">
        <pc:chgData name="Zahn, Martin" userId="385ca5e1-2bfa-4d6d-b1bd-8324a065b522" providerId="ADAL" clId="{0A4E7943-C8E2-487B-81DD-E3BADD9DA981}" dt="2020-01-27T08:08:55.570" v="1475" actId="123"/>
        <pc:sldMkLst>
          <pc:docMk/>
          <pc:sldMk cId="2776253116" sldId="318"/>
        </pc:sldMkLst>
        <pc:spChg chg="mod">
          <ac:chgData name="Zahn, Martin" userId="385ca5e1-2bfa-4d6d-b1bd-8324a065b522" providerId="ADAL" clId="{0A4E7943-C8E2-487B-81DD-E3BADD9DA981}" dt="2020-01-27T08:08:55.570" v="1475" actId="123"/>
          <ac:spMkLst>
            <pc:docMk/>
            <pc:sldMk cId="2776253116" sldId="318"/>
            <ac:spMk id="3" creationId="{00000000-0000-0000-0000-000000000000}"/>
          </ac:spMkLst>
        </pc:spChg>
      </pc:sldChg>
      <pc:sldChg chg="modSp">
        <pc:chgData name="Zahn, Martin" userId="385ca5e1-2bfa-4d6d-b1bd-8324a065b522" providerId="ADAL" clId="{0A4E7943-C8E2-487B-81DD-E3BADD9DA981}" dt="2020-01-27T08:11:11.875" v="1484" actId="120"/>
        <pc:sldMkLst>
          <pc:docMk/>
          <pc:sldMk cId="1620110969" sldId="319"/>
        </pc:sldMkLst>
        <pc:spChg chg="mod">
          <ac:chgData name="Zahn, Martin" userId="385ca5e1-2bfa-4d6d-b1bd-8324a065b522" providerId="ADAL" clId="{0A4E7943-C8E2-487B-81DD-E3BADD9DA981}" dt="2020-01-27T08:11:11.875" v="1484" actId="120"/>
          <ac:spMkLst>
            <pc:docMk/>
            <pc:sldMk cId="1620110969" sldId="319"/>
            <ac:spMk id="3" creationId="{00000000-0000-0000-0000-000000000000}"/>
          </ac:spMkLst>
        </pc:spChg>
      </pc:sldChg>
      <pc:sldChg chg="modSp">
        <pc:chgData name="Zahn, Martin" userId="385ca5e1-2bfa-4d6d-b1bd-8324a065b522" providerId="ADAL" clId="{0A4E7943-C8E2-487B-81DD-E3BADD9DA981}" dt="2020-01-27T08:12:12.217" v="1501" actId="123"/>
        <pc:sldMkLst>
          <pc:docMk/>
          <pc:sldMk cId="3739074880" sldId="320"/>
        </pc:sldMkLst>
        <pc:spChg chg="mod">
          <ac:chgData name="Zahn, Martin" userId="385ca5e1-2bfa-4d6d-b1bd-8324a065b522" providerId="ADAL" clId="{0A4E7943-C8E2-487B-81DD-E3BADD9DA981}" dt="2020-01-27T08:12:12.217" v="1501" actId="123"/>
          <ac:spMkLst>
            <pc:docMk/>
            <pc:sldMk cId="3739074880" sldId="320"/>
            <ac:spMk id="3" creationId="{00000000-0000-0000-0000-000000000000}"/>
          </ac:spMkLst>
        </pc:spChg>
      </pc:sldChg>
      <pc:sldChg chg="modSp">
        <pc:chgData name="Zahn, Martin" userId="385ca5e1-2bfa-4d6d-b1bd-8324a065b522" providerId="ADAL" clId="{0A4E7943-C8E2-487B-81DD-E3BADD9DA981}" dt="2020-01-27T08:13:00.122" v="1509" actId="123"/>
        <pc:sldMkLst>
          <pc:docMk/>
          <pc:sldMk cId="2428210817" sldId="321"/>
        </pc:sldMkLst>
        <pc:spChg chg="mod">
          <ac:chgData name="Zahn, Martin" userId="385ca5e1-2bfa-4d6d-b1bd-8324a065b522" providerId="ADAL" clId="{0A4E7943-C8E2-487B-81DD-E3BADD9DA981}" dt="2020-01-27T08:13:00.122" v="1509" actId="123"/>
          <ac:spMkLst>
            <pc:docMk/>
            <pc:sldMk cId="2428210817" sldId="321"/>
            <ac:spMk id="3" creationId="{00000000-0000-0000-0000-000000000000}"/>
          </ac:spMkLst>
        </pc:spChg>
      </pc:sldChg>
      <pc:sldChg chg="modSp">
        <pc:chgData name="Zahn, Martin" userId="385ca5e1-2bfa-4d6d-b1bd-8324a065b522" providerId="ADAL" clId="{0A4E7943-C8E2-487B-81DD-E3BADD9DA981}" dt="2020-01-27T08:13:44.080" v="1514" actId="123"/>
        <pc:sldMkLst>
          <pc:docMk/>
          <pc:sldMk cId="669690927" sldId="322"/>
        </pc:sldMkLst>
        <pc:spChg chg="mod">
          <ac:chgData name="Zahn, Martin" userId="385ca5e1-2bfa-4d6d-b1bd-8324a065b522" providerId="ADAL" clId="{0A4E7943-C8E2-487B-81DD-E3BADD9DA981}" dt="2020-01-27T08:13:44.080" v="1514" actId="123"/>
          <ac:spMkLst>
            <pc:docMk/>
            <pc:sldMk cId="669690927" sldId="322"/>
            <ac:spMk id="3" creationId="{00000000-0000-0000-0000-000000000000}"/>
          </ac:spMkLst>
        </pc:spChg>
      </pc:sldChg>
      <pc:sldChg chg="modSp">
        <pc:chgData name="Zahn, Martin" userId="385ca5e1-2bfa-4d6d-b1bd-8324a065b522" providerId="ADAL" clId="{0A4E7943-C8E2-487B-81DD-E3BADD9DA981}" dt="2020-01-27T19:47:15.884" v="1616"/>
        <pc:sldMkLst>
          <pc:docMk/>
          <pc:sldMk cId="3132339738" sldId="324"/>
        </pc:sldMkLst>
        <pc:spChg chg="mod">
          <ac:chgData name="Zahn, Martin" userId="385ca5e1-2bfa-4d6d-b1bd-8324a065b522" providerId="ADAL" clId="{0A4E7943-C8E2-487B-81DD-E3BADD9DA981}" dt="2020-01-27T19:47:15.884" v="1616"/>
          <ac:spMkLst>
            <pc:docMk/>
            <pc:sldMk cId="3132339738" sldId="324"/>
            <ac:spMk id="3" creationId="{00000000-0000-0000-0000-000000000000}"/>
          </ac:spMkLst>
        </pc:spChg>
      </pc:sldChg>
      <pc:sldChg chg="delSp modSp">
        <pc:chgData name="Zahn, Martin" userId="385ca5e1-2bfa-4d6d-b1bd-8324a065b522" providerId="ADAL" clId="{0A4E7943-C8E2-487B-81DD-E3BADD9DA981}" dt="2020-01-25T09:38:51.471" v="532" actId="27636"/>
        <pc:sldMkLst>
          <pc:docMk/>
          <pc:sldMk cId="3203365298" sldId="328"/>
        </pc:sldMkLst>
        <pc:spChg chg="mod">
          <ac:chgData name="Zahn, Martin" userId="385ca5e1-2bfa-4d6d-b1bd-8324a065b522" providerId="ADAL" clId="{0A4E7943-C8E2-487B-81DD-E3BADD9DA981}" dt="2020-01-25T09:38:51.471" v="532" actId="27636"/>
          <ac:spMkLst>
            <pc:docMk/>
            <pc:sldMk cId="3203365298" sldId="328"/>
            <ac:spMk id="2" creationId="{00000000-0000-0000-0000-000000000000}"/>
          </ac:spMkLst>
        </pc:spChg>
        <pc:spChg chg="del">
          <ac:chgData name="Zahn, Martin" userId="385ca5e1-2bfa-4d6d-b1bd-8324a065b522" providerId="ADAL" clId="{0A4E7943-C8E2-487B-81DD-E3BADD9DA981}" dt="2020-01-11T11:59:07.151" v="417" actId="478"/>
          <ac:spMkLst>
            <pc:docMk/>
            <pc:sldMk cId="3203365298" sldId="328"/>
            <ac:spMk id="3" creationId="{00000000-0000-0000-0000-000000000000}"/>
          </ac:spMkLst>
        </pc:spChg>
      </pc:sldChg>
      <pc:sldChg chg="addSp delSp modSp ord">
        <pc:chgData name="Zahn, Martin" userId="385ca5e1-2bfa-4d6d-b1bd-8324a065b522" providerId="ADAL" clId="{0A4E7943-C8E2-487B-81DD-E3BADD9DA981}" dt="2020-01-24T15:16:41.135" v="458"/>
        <pc:sldMkLst>
          <pc:docMk/>
          <pc:sldMk cId="510767817" sldId="336"/>
        </pc:sldMkLst>
        <pc:spChg chg="mod">
          <ac:chgData name="Zahn, Martin" userId="385ca5e1-2bfa-4d6d-b1bd-8324a065b522" providerId="ADAL" clId="{0A4E7943-C8E2-487B-81DD-E3BADD9DA981}" dt="2020-01-11T08:26:43.697" v="94" actId="20577"/>
          <ac:spMkLst>
            <pc:docMk/>
            <pc:sldMk cId="510767817" sldId="336"/>
            <ac:spMk id="3" creationId="{00000000-0000-0000-0000-000000000000}"/>
          </ac:spMkLst>
        </pc:spChg>
        <pc:spChg chg="add del">
          <ac:chgData name="Zahn, Martin" userId="385ca5e1-2bfa-4d6d-b1bd-8324a065b522" providerId="ADAL" clId="{0A4E7943-C8E2-487B-81DD-E3BADD9DA981}" dt="2019-12-31T10:16:36.466" v="34"/>
          <ac:spMkLst>
            <pc:docMk/>
            <pc:sldMk cId="510767817" sldId="336"/>
            <ac:spMk id="4" creationId="{D59508C6-CDC2-4D20-A60E-781FE68F155D}"/>
          </ac:spMkLst>
        </pc:spChg>
      </pc:sldChg>
      <pc:sldChg chg="modSp">
        <pc:chgData name="Zahn, Martin" userId="385ca5e1-2bfa-4d6d-b1bd-8324a065b522" providerId="ADAL" clId="{0A4E7943-C8E2-487B-81DD-E3BADD9DA981}" dt="2020-01-25T22:38:07.200" v="1234" actId="20577"/>
        <pc:sldMkLst>
          <pc:docMk/>
          <pc:sldMk cId="2233834428" sldId="337"/>
        </pc:sldMkLst>
        <pc:spChg chg="mod">
          <ac:chgData name="Zahn, Martin" userId="385ca5e1-2bfa-4d6d-b1bd-8324a065b522" providerId="ADAL" clId="{0A4E7943-C8E2-487B-81DD-E3BADD9DA981}" dt="2020-01-25T22:38:07.200" v="1234" actId="20577"/>
          <ac:spMkLst>
            <pc:docMk/>
            <pc:sldMk cId="2233834428" sldId="337"/>
            <ac:spMk id="3" creationId="{00000000-0000-0000-0000-000000000000}"/>
          </ac:spMkLst>
        </pc:spChg>
      </pc:sldChg>
      <pc:sldChg chg="modSp">
        <pc:chgData name="Zahn, Martin" userId="385ca5e1-2bfa-4d6d-b1bd-8324a065b522" providerId="ADAL" clId="{0A4E7943-C8E2-487B-81DD-E3BADD9DA981}" dt="2020-01-27T08:03:59.125" v="1421" actId="120"/>
        <pc:sldMkLst>
          <pc:docMk/>
          <pc:sldMk cId="2172608707" sldId="338"/>
        </pc:sldMkLst>
        <pc:spChg chg="mod">
          <ac:chgData name="Zahn, Martin" userId="385ca5e1-2bfa-4d6d-b1bd-8324a065b522" providerId="ADAL" clId="{0A4E7943-C8E2-487B-81DD-E3BADD9DA981}" dt="2020-01-27T08:03:59.125" v="1421" actId="120"/>
          <ac:spMkLst>
            <pc:docMk/>
            <pc:sldMk cId="2172608707" sldId="338"/>
            <ac:spMk id="3" creationId="{00000000-0000-0000-0000-000000000000}"/>
          </ac:spMkLst>
        </pc:spChg>
      </pc:sldChg>
      <pc:sldChg chg="modSp">
        <pc:chgData name="Zahn, Martin" userId="385ca5e1-2bfa-4d6d-b1bd-8324a065b522" providerId="ADAL" clId="{0A4E7943-C8E2-487B-81DD-E3BADD9DA981}" dt="2020-01-27T08:10:46.516" v="1482" actId="123"/>
        <pc:sldMkLst>
          <pc:docMk/>
          <pc:sldMk cId="3596208638" sldId="339"/>
        </pc:sldMkLst>
        <pc:spChg chg="mod">
          <ac:chgData name="Zahn, Martin" userId="385ca5e1-2bfa-4d6d-b1bd-8324a065b522" providerId="ADAL" clId="{0A4E7943-C8E2-487B-81DD-E3BADD9DA981}" dt="2020-01-27T08:10:46.516" v="1482" actId="123"/>
          <ac:spMkLst>
            <pc:docMk/>
            <pc:sldMk cId="3596208638" sldId="339"/>
            <ac:spMk id="3" creationId="{00000000-0000-0000-0000-000000000000}"/>
          </ac:spMkLst>
        </pc:spChg>
      </pc:sldChg>
      <pc:sldChg chg="modSp add ord">
        <pc:chgData name="Zahn, Martin" userId="385ca5e1-2bfa-4d6d-b1bd-8324a065b522" providerId="ADAL" clId="{0A4E7943-C8E2-487B-81DD-E3BADD9DA981}" dt="2020-01-25T15:57:16.673" v="1204" actId="255"/>
        <pc:sldMkLst>
          <pc:docMk/>
          <pc:sldMk cId="1037233482" sldId="343"/>
        </pc:sldMkLst>
        <pc:spChg chg="mod">
          <ac:chgData name="Zahn, Martin" userId="385ca5e1-2bfa-4d6d-b1bd-8324a065b522" providerId="ADAL" clId="{0A4E7943-C8E2-487B-81DD-E3BADD9DA981}" dt="2020-01-25T15:57:16.673" v="1204" actId="255"/>
          <ac:spMkLst>
            <pc:docMk/>
            <pc:sldMk cId="1037233482" sldId="343"/>
            <ac:spMk id="2" creationId="{00000000-0000-0000-0000-000000000000}"/>
          </ac:spMkLst>
        </pc:spChg>
      </pc:sldChg>
      <pc:sldChg chg="modSp add">
        <pc:chgData name="Zahn, Martin" userId="385ca5e1-2bfa-4d6d-b1bd-8324a065b522" providerId="ADAL" clId="{0A4E7943-C8E2-487B-81DD-E3BADD9DA981}" dt="2020-01-18T13:29:58.113" v="418" actId="6549"/>
        <pc:sldMkLst>
          <pc:docMk/>
          <pc:sldMk cId="677746254" sldId="345"/>
        </pc:sldMkLst>
        <pc:spChg chg="mod">
          <ac:chgData name="Zahn, Martin" userId="385ca5e1-2bfa-4d6d-b1bd-8324a065b522" providerId="ADAL" clId="{0A4E7943-C8E2-487B-81DD-E3BADD9DA981}" dt="2020-01-11T10:19:36.447" v="233" actId="20577"/>
          <ac:spMkLst>
            <pc:docMk/>
            <pc:sldMk cId="677746254" sldId="345"/>
            <ac:spMk id="2" creationId="{00000000-0000-0000-0000-000000000000}"/>
          </ac:spMkLst>
        </pc:spChg>
        <pc:spChg chg="mod">
          <ac:chgData name="Zahn, Martin" userId="385ca5e1-2bfa-4d6d-b1bd-8324a065b522" providerId="ADAL" clId="{0A4E7943-C8E2-487B-81DD-E3BADD9DA981}" dt="2020-01-18T13:29:58.113" v="418" actId="6549"/>
          <ac:spMkLst>
            <pc:docMk/>
            <pc:sldMk cId="677746254" sldId="345"/>
            <ac:spMk id="3" creationId="{00000000-0000-0000-0000-000000000000}"/>
          </ac:spMkLst>
        </pc:spChg>
      </pc:sldChg>
      <pc:sldChg chg="modSp add">
        <pc:chgData name="Zahn, Martin" userId="385ca5e1-2bfa-4d6d-b1bd-8324a065b522" providerId="ADAL" clId="{0A4E7943-C8E2-487B-81DD-E3BADD9DA981}" dt="2020-01-24T12:28:52.002" v="453" actId="14100"/>
        <pc:sldMkLst>
          <pc:docMk/>
          <pc:sldMk cId="2572850880" sldId="346"/>
        </pc:sldMkLst>
        <pc:spChg chg="mod">
          <ac:chgData name="Zahn, Martin" userId="385ca5e1-2bfa-4d6d-b1bd-8324a065b522" providerId="ADAL" clId="{0A4E7943-C8E2-487B-81DD-E3BADD9DA981}" dt="2020-01-24T12:28:52.002" v="453" actId="14100"/>
          <ac:spMkLst>
            <pc:docMk/>
            <pc:sldMk cId="2572850880" sldId="346"/>
            <ac:spMk id="2" creationId="{00000000-0000-0000-0000-000000000000}"/>
          </ac:spMkLst>
        </pc:spChg>
        <pc:spChg chg="mod">
          <ac:chgData name="Zahn, Martin" userId="385ca5e1-2bfa-4d6d-b1bd-8324a065b522" providerId="ADAL" clId="{0A4E7943-C8E2-487B-81DD-E3BADD9DA981}" dt="2020-01-24T12:25:23.087" v="439" actId="1076"/>
          <ac:spMkLst>
            <pc:docMk/>
            <pc:sldMk cId="2572850880" sldId="346"/>
            <ac:spMk id="3" creationId="{00000000-0000-0000-0000-000000000000}"/>
          </ac:spMkLst>
        </pc:spChg>
        <pc:spChg chg="mod">
          <ac:chgData name="Zahn, Martin" userId="385ca5e1-2bfa-4d6d-b1bd-8324a065b522" providerId="ADAL" clId="{0A4E7943-C8E2-487B-81DD-E3BADD9DA981}" dt="2020-01-24T12:25:30.148" v="440" actId="1076"/>
          <ac:spMkLst>
            <pc:docMk/>
            <pc:sldMk cId="2572850880" sldId="346"/>
            <ac:spMk id="5" creationId="{00000000-0000-0000-0000-000000000000}"/>
          </ac:spMkLst>
        </pc:spChg>
        <pc:spChg chg="mod">
          <ac:chgData name="Zahn, Martin" userId="385ca5e1-2bfa-4d6d-b1bd-8324a065b522" providerId="ADAL" clId="{0A4E7943-C8E2-487B-81DD-E3BADD9DA981}" dt="2020-01-24T12:24:49.044" v="432" actId="1076"/>
          <ac:spMkLst>
            <pc:docMk/>
            <pc:sldMk cId="2572850880" sldId="346"/>
            <ac:spMk id="6" creationId="{00000000-0000-0000-0000-000000000000}"/>
          </ac:spMkLst>
        </pc:spChg>
        <pc:graphicFrameChg chg="mod">
          <ac:chgData name="Zahn, Martin" userId="385ca5e1-2bfa-4d6d-b1bd-8324a065b522" providerId="ADAL" clId="{0A4E7943-C8E2-487B-81DD-E3BADD9DA981}" dt="2020-01-24T12:25:07.456" v="437" actId="1076"/>
          <ac:graphicFrameMkLst>
            <pc:docMk/>
            <pc:sldMk cId="2572850880" sldId="346"/>
            <ac:graphicFrameMk id="8" creationId="{00000000-0000-0000-0000-000000000000}"/>
          </ac:graphicFrameMkLst>
        </pc:graphicFrameChg>
      </pc:sldChg>
      <pc:sldChg chg="add">
        <pc:chgData name="Zahn, Martin" userId="385ca5e1-2bfa-4d6d-b1bd-8324a065b522" providerId="ADAL" clId="{0A4E7943-C8E2-487B-81DD-E3BADD9DA981}" dt="2020-01-24T15:59:47.158" v="503"/>
        <pc:sldMkLst>
          <pc:docMk/>
          <pc:sldMk cId="2784712064" sldId="347"/>
        </pc:sldMkLst>
      </pc:sldChg>
      <pc:sldChg chg="modSp add">
        <pc:chgData name="Zahn, Martin" userId="385ca5e1-2bfa-4d6d-b1bd-8324a065b522" providerId="ADAL" clId="{0A4E7943-C8E2-487B-81DD-E3BADD9DA981}" dt="2020-01-27T07:49:47.455" v="1322" actId="6549"/>
        <pc:sldMkLst>
          <pc:docMk/>
          <pc:sldMk cId="786862103" sldId="348"/>
        </pc:sldMkLst>
        <pc:spChg chg="mod">
          <ac:chgData name="Zahn, Martin" userId="385ca5e1-2bfa-4d6d-b1bd-8324a065b522" providerId="ADAL" clId="{0A4E7943-C8E2-487B-81DD-E3BADD9DA981}" dt="2020-01-27T07:49:47.455" v="1322" actId="6549"/>
          <ac:spMkLst>
            <pc:docMk/>
            <pc:sldMk cId="786862103" sldId="348"/>
            <ac:spMk id="3" creationId="{00000000-0000-0000-0000-000000000000}"/>
          </ac:spMkLst>
        </pc:spChg>
      </pc:sldChg>
      <pc:sldChg chg="modSp add">
        <pc:chgData name="Zahn, Martin" userId="385ca5e1-2bfa-4d6d-b1bd-8324a065b522" providerId="ADAL" clId="{0A4E7943-C8E2-487B-81DD-E3BADD9DA981}" dt="2020-01-25T16:10:24.046" v="1230" actId="20577"/>
        <pc:sldMkLst>
          <pc:docMk/>
          <pc:sldMk cId="2732513415" sldId="349"/>
        </pc:sldMkLst>
        <pc:spChg chg="mod">
          <ac:chgData name="Zahn, Martin" userId="385ca5e1-2bfa-4d6d-b1bd-8324a065b522" providerId="ADAL" clId="{0A4E7943-C8E2-487B-81DD-E3BADD9DA981}" dt="2020-01-25T16:05:45.384" v="1219" actId="20577"/>
          <ac:spMkLst>
            <pc:docMk/>
            <pc:sldMk cId="2732513415" sldId="349"/>
            <ac:spMk id="2" creationId="{00000000-0000-0000-0000-000000000000}"/>
          </ac:spMkLst>
        </pc:spChg>
        <pc:spChg chg="mod">
          <ac:chgData name="Zahn, Martin" userId="385ca5e1-2bfa-4d6d-b1bd-8324a065b522" providerId="ADAL" clId="{0A4E7943-C8E2-487B-81DD-E3BADD9DA981}" dt="2020-01-25T16:10:24.046" v="1230" actId="20577"/>
          <ac:spMkLst>
            <pc:docMk/>
            <pc:sldMk cId="2732513415" sldId="349"/>
            <ac:spMk id="3" creationId="{00000000-0000-0000-0000-000000000000}"/>
          </ac:spMkLst>
        </pc:spChg>
      </pc:sldChg>
      <pc:sldChg chg="addSp delSp modSp add">
        <pc:chgData name="Zahn, Martin" userId="385ca5e1-2bfa-4d6d-b1bd-8324a065b522" providerId="ADAL" clId="{0A4E7943-C8E2-487B-81DD-E3BADD9DA981}" dt="2020-02-02T21:03:50.464" v="1931" actId="20577"/>
        <pc:sldMkLst>
          <pc:docMk/>
          <pc:sldMk cId="2596389630" sldId="350"/>
        </pc:sldMkLst>
        <pc:spChg chg="mod">
          <ac:chgData name="Zahn, Martin" userId="385ca5e1-2bfa-4d6d-b1bd-8324a065b522" providerId="ADAL" clId="{0A4E7943-C8E2-487B-81DD-E3BADD9DA981}" dt="2020-02-02T21:03:50.464" v="1931" actId="20577"/>
          <ac:spMkLst>
            <pc:docMk/>
            <pc:sldMk cId="2596389630" sldId="350"/>
            <ac:spMk id="2" creationId="{00000000-0000-0000-0000-000000000000}"/>
          </ac:spMkLst>
        </pc:spChg>
        <pc:graphicFrameChg chg="del">
          <ac:chgData name="Zahn, Martin" userId="385ca5e1-2bfa-4d6d-b1bd-8324a065b522" providerId="ADAL" clId="{0A4E7943-C8E2-487B-81DD-E3BADD9DA981}" dt="2020-02-02T16:46:21.722" v="1708" actId="478"/>
          <ac:graphicFrameMkLst>
            <pc:docMk/>
            <pc:sldMk cId="2596389630" sldId="350"/>
            <ac:graphicFrameMk id="5" creationId="{00000000-0000-0000-0000-000000000000}"/>
          </ac:graphicFrameMkLst>
        </pc:graphicFrameChg>
        <pc:picChg chg="add del mod">
          <ac:chgData name="Zahn, Martin" userId="385ca5e1-2bfa-4d6d-b1bd-8324a065b522" providerId="ADAL" clId="{0A4E7943-C8E2-487B-81DD-E3BADD9DA981}" dt="2020-02-02T17:13:36.154" v="1861" actId="478"/>
          <ac:picMkLst>
            <pc:docMk/>
            <pc:sldMk cId="2596389630" sldId="350"/>
            <ac:picMk id="4" creationId="{FA83B3B3-8116-4B49-BA94-9403D2E82BEE}"/>
          </ac:picMkLst>
        </pc:picChg>
        <pc:picChg chg="add mod">
          <ac:chgData name="Zahn, Martin" userId="385ca5e1-2bfa-4d6d-b1bd-8324a065b522" providerId="ADAL" clId="{0A4E7943-C8E2-487B-81DD-E3BADD9DA981}" dt="2020-02-02T17:14:59.617" v="1875" actId="1076"/>
          <ac:picMkLst>
            <pc:docMk/>
            <pc:sldMk cId="2596389630" sldId="350"/>
            <ac:picMk id="7" creationId="{1620AACD-07FB-4E54-8202-828871A2205B}"/>
          </ac:picMkLst>
        </pc:picChg>
      </pc:sldChg>
      <pc:sldChg chg="addSp delSp modSp add">
        <pc:chgData name="Zahn, Martin" userId="385ca5e1-2bfa-4d6d-b1bd-8324a065b522" providerId="ADAL" clId="{0A4E7943-C8E2-487B-81DD-E3BADD9DA981}" dt="2020-02-02T21:03:55.218" v="1937" actId="20577"/>
        <pc:sldMkLst>
          <pc:docMk/>
          <pc:sldMk cId="1795851852" sldId="351"/>
        </pc:sldMkLst>
        <pc:spChg chg="mod">
          <ac:chgData name="Zahn, Martin" userId="385ca5e1-2bfa-4d6d-b1bd-8324a065b522" providerId="ADAL" clId="{0A4E7943-C8E2-487B-81DD-E3BADD9DA981}" dt="2020-02-02T21:03:55.218" v="1937" actId="20577"/>
          <ac:spMkLst>
            <pc:docMk/>
            <pc:sldMk cId="1795851852" sldId="351"/>
            <ac:spMk id="2" creationId="{00000000-0000-0000-0000-000000000000}"/>
          </ac:spMkLst>
        </pc:spChg>
        <pc:picChg chg="add del mod">
          <ac:chgData name="Zahn, Martin" userId="385ca5e1-2bfa-4d6d-b1bd-8324a065b522" providerId="ADAL" clId="{0A4E7943-C8E2-487B-81DD-E3BADD9DA981}" dt="2020-02-02T17:13:33.441" v="1860" actId="478"/>
          <ac:picMkLst>
            <pc:docMk/>
            <pc:sldMk cId="1795851852" sldId="351"/>
            <ac:picMk id="4" creationId="{B77FEE54-98D2-4D89-B6C1-030502F5B34C}"/>
          </ac:picMkLst>
        </pc:picChg>
        <pc:picChg chg="add mod">
          <ac:chgData name="Zahn, Martin" userId="385ca5e1-2bfa-4d6d-b1bd-8324a065b522" providerId="ADAL" clId="{0A4E7943-C8E2-487B-81DD-E3BADD9DA981}" dt="2020-02-02T17:16:02.665" v="1882" actId="1076"/>
          <ac:picMkLst>
            <pc:docMk/>
            <pc:sldMk cId="1795851852" sldId="351"/>
            <ac:picMk id="6" creationId="{B4B7F74F-374F-4420-BD41-4EE1903A913E}"/>
          </ac:picMkLst>
        </pc:picChg>
      </pc:sldChg>
      <pc:sldChg chg="addSp delSp modSp add">
        <pc:chgData name="Zahn, Martin" userId="385ca5e1-2bfa-4d6d-b1bd-8324a065b522" providerId="ADAL" clId="{0A4E7943-C8E2-487B-81DD-E3BADD9DA981}" dt="2020-02-02T21:04:03.937" v="1945" actId="20577"/>
        <pc:sldMkLst>
          <pc:docMk/>
          <pc:sldMk cId="3104849703" sldId="352"/>
        </pc:sldMkLst>
        <pc:spChg chg="mod">
          <ac:chgData name="Zahn, Martin" userId="385ca5e1-2bfa-4d6d-b1bd-8324a065b522" providerId="ADAL" clId="{0A4E7943-C8E2-487B-81DD-E3BADD9DA981}" dt="2020-02-02T21:04:03.937" v="1945" actId="20577"/>
          <ac:spMkLst>
            <pc:docMk/>
            <pc:sldMk cId="3104849703" sldId="352"/>
            <ac:spMk id="2" creationId="{00000000-0000-0000-0000-000000000000}"/>
          </ac:spMkLst>
        </pc:spChg>
        <pc:picChg chg="add del mod">
          <ac:chgData name="Zahn, Martin" userId="385ca5e1-2bfa-4d6d-b1bd-8324a065b522" providerId="ADAL" clId="{0A4E7943-C8E2-487B-81DD-E3BADD9DA981}" dt="2020-02-02T17:16:20.518" v="1886" actId="478"/>
          <ac:picMkLst>
            <pc:docMk/>
            <pc:sldMk cId="3104849703" sldId="352"/>
            <ac:picMk id="4" creationId="{1AE6B2AD-BD82-4D46-96BF-DE4AEBD7DD70}"/>
          </ac:picMkLst>
        </pc:picChg>
        <pc:picChg chg="add mod">
          <ac:chgData name="Zahn, Martin" userId="385ca5e1-2bfa-4d6d-b1bd-8324a065b522" providerId="ADAL" clId="{0A4E7943-C8E2-487B-81DD-E3BADD9DA981}" dt="2020-02-02T17:18:01.643" v="1892" actId="1076"/>
          <ac:picMkLst>
            <pc:docMk/>
            <pc:sldMk cId="3104849703" sldId="352"/>
            <ac:picMk id="6" creationId="{B70055B4-EE7B-4725-B8D4-C8C3F1B11455}"/>
          </ac:picMkLst>
        </pc:picChg>
      </pc:sldChg>
      <pc:sldChg chg="addSp delSp modSp add ord">
        <pc:chgData name="Zahn, Martin" userId="385ca5e1-2bfa-4d6d-b1bd-8324a065b522" providerId="ADAL" clId="{0A4E7943-C8E2-487B-81DD-E3BADD9DA981}" dt="2020-02-02T21:03:59.762" v="1941" actId="20577"/>
        <pc:sldMkLst>
          <pc:docMk/>
          <pc:sldMk cId="982497690" sldId="353"/>
        </pc:sldMkLst>
        <pc:spChg chg="mod">
          <ac:chgData name="Zahn, Martin" userId="385ca5e1-2bfa-4d6d-b1bd-8324a065b522" providerId="ADAL" clId="{0A4E7943-C8E2-487B-81DD-E3BADD9DA981}" dt="2020-02-02T21:03:59.762" v="1941" actId="20577"/>
          <ac:spMkLst>
            <pc:docMk/>
            <pc:sldMk cId="982497690" sldId="353"/>
            <ac:spMk id="2" creationId="{00000000-0000-0000-0000-000000000000}"/>
          </ac:spMkLst>
        </pc:spChg>
        <pc:picChg chg="add del mod">
          <ac:chgData name="Zahn, Martin" userId="385ca5e1-2bfa-4d6d-b1bd-8324a065b522" providerId="ADAL" clId="{0A4E7943-C8E2-487B-81DD-E3BADD9DA981}" dt="2020-02-02T17:18:29.397" v="1897" actId="478"/>
          <ac:picMkLst>
            <pc:docMk/>
            <pc:sldMk cId="982497690" sldId="353"/>
            <ac:picMk id="4" creationId="{6F101632-897B-49EA-AA27-1235C22BF843}"/>
          </ac:picMkLst>
        </pc:picChg>
        <pc:picChg chg="add mod">
          <ac:chgData name="Zahn, Martin" userId="385ca5e1-2bfa-4d6d-b1bd-8324a065b522" providerId="ADAL" clId="{0A4E7943-C8E2-487B-81DD-E3BADD9DA981}" dt="2020-02-02T17:21:00.064" v="1905" actId="1076"/>
          <ac:picMkLst>
            <pc:docMk/>
            <pc:sldMk cId="982497690" sldId="353"/>
            <ac:picMk id="6" creationId="{275992E6-0693-4247-946A-6641545A81D9}"/>
          </ac:picMkLst>
        </pc:picChg>
      </pc:sldChg>
      <pc:sldChg chg="modSp add ord">
        <pc:chgData name="Zahn, Martin" userId="385ca5e1-2bfa-4d6d-b1bd-8324a065b522" providerId="ADAL" clId="{0A4E7943-C8E2-487B-81DD-E3BADD9DA981}" dt="2020-02-02T21:04:08.250" v="1949" actId="20577"/>
        <pc:sldMkLst>
          <pc:docMk/>
          <pc:sldMk cId="3949954490" sldId="354"/>
        </pc:sldMkLst>
        <pc:spChg chg="mod">
          <ac:chgData name="Zahn, Martin" userId="385ca5e1-2bfa-4d6d-b1bd-8324a065b522" providerId="ADAL" clId="{0A4E7943-C8E2-487B-81DD-E3BADD9DA981}" dt="2020-02-02T21:04:08.250" v="1949" actId="20577"/>
          <ac:spMkLst>
            <pc:docMk/>
            <pc:sldMk cId="3949954490" sldId="354"/>
            <ac:spMk id="2" creationId="{00000000-0000-0000-0000-000000000000}"/>
          </ac:spMkLst>
        </pc:spChg>
      </pc:sldChg>
      <pc:sldChg chg="modSp add">
        <pc:chgData name="Zahn, Martin" userId="385ca5e1-2bfa-4d6d-b1bd-8324a065b522" providerId="ADAL" clId="{0A4E7943-C8E2-487B-81DD-E3BADD9DA981}" dt="2020-02-08T10:46:39.221" v="1982" actId="14100"/>
        <pc:sldMkLst>
          <pc:docMk/>
          <pc:sldMk cId="570261228" sldId="355"/>
        </pc:sldMkLst>
        <pc:spChg chg="mod">
          <ac:chgData name="Zahn, Martin" userId="385ca5e1-2bfa-4d6d-b1bd-8324a065b522" providerId="ADAL" clId="{0A4E7943-C8E2-487B-81DD-E3BADD9DA981}" dt="2020-02-08T10:46:39.221" v="1982" actId="14100"/>
          <ac:spMkLst>
            <pc:docMk/>
            <pc:sldMk cId="570261228" sldId="355"/>
            <ac:spMk id="3" creationId="{00000000-0000-0000-0000-000000000000}"/>
          </ac:spMkLst>
        </pc:spChg>
      </pc:sldChg>
    </pc:docChg>
  </pc:docChgLst>
  <pc:docChgLst>
    <pc:chgData name="Zahn, Martin" userId="385ca5e1-2bfa-4d6d-b1bd-8324a065b522" providerId="ADAL" clId="{1490FAE6-9F8E-420D-BB59-F4A912E6A1D4}"/>
    <pc:docChg chg="undo redo custSel addSld modSld">
      <pc:chgData name="Zahn, Martin" userId="385ca5e1-2bfa-4d6d-b1bd-8324a065b522" providerId="ADAL" clId="{1490FAE6-9F8E-420D-BB59-F4A912E6A1D4}" dt="2024-05-30T09:04:01.294" v="161" actId="14100"/>
      <pc:docMkLst>
        <pc:docMk/>
      </pc:docMkLst>
      <pc:sldChg chg="addSp modSp add mod">
        <pc:chgData name="Zahn, Martin" userId="385ca5e1-2bfa-4d6d-b1bd-8324a065b522" providerId="ADAL" clId="{1490FAE6-9F8E-420D-BB59-F4A912E6A1D4}" dt="2024-05-30T09:04:01.294" v="161" actId="14100"/>
        <pc:sldMkLst>
          <pc:docMk/>
          <pc:sldMk cId="2358941558" sldId="360"/>
        </pc:sldMkLst>
        <pc:spChg chg="add mod">
          <ac:chgData name="Zahn, Martin" userId="385ca5e1-2bfa-4d6d-b1bd-8324a065b522" providerId="ADAL" clId="{1490FAE6-9F8E-420D-BB59-F4A912E6A1D4}" dt="2024-05-30T09:04:01.294" v="161" actId="14100"/>
          <ac:spMkLst>
            <pc:docMk/>
            <pc:sldMk cId="2358941558" sldId="360"/>
            <ac:spMk id="2" creationId="{B7975D28-231A-E5D5-9981-59CBCC140737}"/>
          </ac:spMkLst>
        </pc:spChg>
        <pc:spChg chg="mod">
          <ac:chgData name="Zahn, Martin" userId="385ca5e1-2bfa-4d6d-b1bd-8324a065b522" providerId="ADAL" clId="{1490FAE6-9F8E-420D-BB59-F4A912E6A1D4}" dt="2024-05-30T09:03:46.719" v="158" actId="1076"/>
          <ac:spMkLst>
            <pc:docMk/>
            <pc:sldMk cId="2358941558" sldId="36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67E4DC-1A49-430E-93B8-E833DE2E23DB}" type="datetimeFigureOut">
              <a:rPr lang="de-DE" smtClean="0"/>
              <a:t>30.05.2024</a:t>
            </a:fld>
            <a:endParaRPr lang="de-D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3BADCF-79CA-45E2-9592-4FAF1BDCC7EE}" type="slidenum">
              <a:rPr lang="de-DE" smtClean="0"/>
              <a:t>‹#›</a:t>
            </a:fld>
            <a:endParaRPr lang="de-DE" dirty="0"/>
          </a:p>
        </p:txBody>
      </p:sp>
    </p:spTree>
    <p:extLst>
      <p:ext uri="{BB962C8B-B14F-4D97-AF65-F5344CB8AC3E}">
        <p14:creationId xmlns:p14="http://schemas.microsoft.com/office/powerpoint/2010/main" val="3950204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093BADCF-79CA-45E2-9592-4FAF1BDCC7EE}" type="slidenum">
              <a:rPr lang="de-DE" smtClean="0"/>
              <a:t>3</a:t>
            </a:fld>
            <a:endParaRPr lang="de-DE" dirty="0"/>
          </a:p>
        </p:txBody>
      </p:sp>
    </p:spTree>
    <p:extLst>
      <p:ext uri="{BB962C8B-B14F-4D97-AF65-F5344CB8AC3E}">
        <p14:creationId xmlns:p14="http://schemas.microsoft.com/office/powerpoint/2010/main" val="524223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F590D96-9480-42DC-85DE-788B44751496}" type="datetimeFigureOut">
              <a:rPr lang="en-US" smtClean="0"/>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11EB96-B257-4A6C-8550-7BDBFD167B8C}" type="slidenum">
              <a:rPr lang="en-US" smtClean="0"/>
              <a:t>‹#›</a:t>
            </a:fld>
            <a:endParaRPr lang="en-US" dirty="0"/>
          </a:p>
        </p:txBody>
      </p:sp>
    </p:spTree>
    <p:extLst>
      <p:ext uri="{BB962C8B-B14F-4D97-AF65-F5344CB8AC3E}">
        <p14:creationId xmlns:p14="http://schemas.microsoft.com/office/powerpoint/2010/main" val="786857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590D96-9480-42DC-85DE-788B44751496}" type="datetimeFigureOut">
              <a:rPr lang="en-US" smtClean="0"/>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11EB96-B257-4A6C-8550-7BDBFD167B8C}" type="slidenum">
              <a:rPr lang="en-US" smtClean="0"/>
              <a:t>‹#›</a:t>
            </a:fld>
            <a:endParaRPr lang="en-US" dirty="0"/>
          </a:p>
        </p:txBody>
      </p:sp>
    </p:spTree>
    <p:extLst>
      <p:ext uri="{BB962C8B-B14F-4D97-AF65-F5344CB8AC3E}">
        <p14:creationId xmlns:p14="http://schemas.microsoft.com/office/powerpoint/2010/main" val="368047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590D96-9480-42DC-85DE-788B44751496}" type="datetimeFigureOut">
              <a:rPr lang="en-US" smtClean="0"/>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11EB96-B257-4A6C-8550-7BDBFD167B8C}" type="slidenum">
              <a:rPr lang="en-US" smtClean="0"/>
              <a:t>‹#›</a:t>
            </a:fld>
            <a:endParaRPr lang="en-US" dirty="0"/>
          </a:p>
        </p:txBody>
      </p:sp>
    </p:spTree>
    <p:extLst>
      <p:ext uri="{BB962C8B-B14F-4D97-AF65-F5344CB8AC3E}">
        <p14:creationId xmlns:p14="http://schemas.microsoft.com/office/powerpoint/2010/main" val="1126683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590D96-9480-42DC-85DE-788B44751496}" type="datetimeFigureOut">
              <a:rPr lang="en-US" smtClean="0"/>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11EB96-B257-4A6C-8550-7BDBFD167B8C}" type="slidenum">
              <a:rPr lang="en-US" smtClean="0"/>
              <a:t>‹#›</a:t>
            </a:fld>
            <a:endParaRPr lang="en-US" dirty="0"/>
          </a:p>
        </p:txBody>
      </p:sp>
    </p:spTree>
    <p:extLst>
      <p:ext uri="{BB962C8B-B14F-4D97-AF65-F5344CB8AC3E}">
        <p14:creationId xmlns:p14="http://schemas.microsoft.com/office/powerpoint/2010/main" val="77735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590D96-9480-42DC-85DE-788B44751496}" type="datetimeFigureOut">
              <a:rPr lang="en-US" smtClean="0"/>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11EB96-B257-4A6C-8550-7BDBFD167B8C}" type="slidenum">
              <a:rPr lang="en-US" smtClean="0"/>
              <a:t>‹#›</a:t>
            </a:fld>
            <a:endParaRPr lang="en-US" dirty="0"/>
          </a:p>
        </p:txBody>
      </p:sp>
    </p:spTree>
    <p:extLst>
      <p:ext uri="{BB962C8B-B14F-4D97-AF65-F5344CB8AC3E}">
        <p14:creationId xmlns:p14="http://schemas.microsoft.com/office/powerpoint/2010/main" val="574133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590D96-9480-42DC-85DE-788B44751496}" type="datetimeFigureOut">
              <a:rPr lang="en-US" smtClean="0"/>
              <a:t>5/30/2024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11EB96-B257-4A6C-8550-7BDBFD167B8C}" type="slidenum">
              <a:rPr lang="en-US" smtClean="0"/>
              <a:t>‹#›</a:t>
            </a:fld>
            <a:endParaRPr lang="en-US" dirty="0"/>
          </a:p>
        </p:txBody>
      </p:sp>
    </p:spTree>
    <p:extLst>
      <p:ext uri="{BB962C8B-B14F-4D97-AF65-F5344CB8AC3E}">
        <p14:creationId xmlns:p14="http://schemas.microsoft.com/office/powerpoint/2010/main" val="3694040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590D96-9480-42DC-85DE-788B44751496}" type="datetimeFigureOut">
              <a:rPr lang="en-US" smtClean="0"/>
              <a:t>5/30/2024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11EB96-B257-4A6C-8550-7BDBFD167B8C}" type="slidenum">
              <a:rPr lang="en-US" smtClean="0"/>
              <a:t>‹#›</a:t>
            </a:fld>
            <a:endParaRPr lang="en-US" dirty="0"/>
          </a:p>
        </p:txBody>
      </p:sp>
    </p:spTree>
    <p:extLst>
      <p:ext uri="{BB962C8B-B14F-4D97-AF65-F5344CB8AC3E}">
        <p14:creationId xmlns:p14="http://schemas.microsoft.com/office/powerpoint/2010/main" val="4523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590D96-9480-42DC-85DE-788B44751496}" type="datetimeFigureOut">
              <a:rPr lang="en-US" smtClean="0"/>
              <a:t>5/30/2024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11EB96-B257-4A6C-8550-7BDBFD167B8C}" type="slidenum">
              <a:rPr lang="en-US" smtClean="0"/>
              <a:t>‹#›</a:t>
            </a:fld>
            <a:endParaRPr lang="en-US" dirty="0"/>
          </a:p>
        </p:txBody>
      </p:sp>
    </p:spTree>
    <p:extLst>
      <p:ext uri="{BB962C8B-B14F-4D97-AF65-F5344CB8AC3E}">
        <p14:creationId xmlns:p14="http://schemas.microsoft.com/office/powerpoint/2010/main" val="508932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90D96-9480-42DC-85DE-788B44751496}" type="datetimeFigureOut">
              <a:rPr lang="en-US" smtClean="0"/>
              <a:t>5/30/2024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11EB96-B257-4A6C-8550-7BDBFD167B8C}" type="slidenum">
              <a:rPr lang="en-US" smtClean="0"/>
              <a:t>‹#›</a:t>
            </a:fld>
            <a:endParaRPr lang="en-US" dirty="0"/>
          </a:p>
        </p:txBody>
      </p:sp>
    </p:spTree>
    <p:extLst>
      <p:ext uri="{BB962C8B-B14F-4D97-AF65-F5344CB8AC3E}">
        <p14:creationId xmlns:p14="http://schemas.microsoft.com/office/powerpoint/2010/main" val="723162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590D96-9480-42DC-85DE-788B44751496}" type="datetimeFigureOut">
              <a:rPr lang="en-US" smtClean="0"/>
              <a:t>5/30/2024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11EB96-B257-4A6C-8550-7BDBFD167B8C}" type="slidenum">
              <a:rPr lang="en-US" smtClean="0"/>
              <a:t>‹#›</a:t>
            </a:fld>
            <a:endParaRPr lang="en-US" dirty="0"/>
          </a:p>
        </p:txBody>
      </p:sp>
    </p:spTree>
    <p:extLst>
      <p:ext uri="{BB962C8B-B14F-4D97-AF65-F5344CB8AC3E}">
        <p14:creationId xmlns:p14="http://schemas.microsoft.com/office/powerpoint/2010/main" val="34972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590D96-9480-42DC-85DE-788B44751496}" type="datetimeFigureOut">
              <a:rPr lang="en-US" smtClean="0"/>
              <a:t>5/30/2024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11EB96-B257-4A6C-8550-7BDBFD167B8C}" type="slidenum">
              <a:rPr lang="en-US" smtClean="0"/>
              <a:t>‹#›</a:t>
            </a:fld>
            <a:endParaRPr lang="en-US" dirty="0"/>
          </a:p>
        </p:txBody>
      </p:sp>
    </p:spTree>
    <p:extLst>
      <p:ext uri="{BB962C8B-B14F-4D97-AF65-F5344CB8AC3E}">
        <p14:creationId xmlns:p14="http://schemas.microsoft.com/office/powerpoint/2010/main" val="894436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90D96-9480-42DC-85DE-788B44751496}" type="datetimeFigureOut">
              <a:rPr lang="en-US" smtClean="0"/>
              <a:t>5/30/2024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1EB96-B257-4A6C-8550-7BDBFD167B8C}" type="slidenum">
              <a:rPr lang="en-US" smtClean="0"/>
              <a:t>‹#›</a:t>
            </a:fld>
            <a:endParaRPr lang="en-US" dirty="0"/>
          </a:p>
        </p:txBody>
      </p:sp>
    </p:spTree>
    <p:extLst>
      <p:ext uri="{BB962C8B-B14F-4D97-AF65-F5344CB8AC3E}">
        <p14:creationId xmlns:p14="http://schemas.microsoft.com/office/powerpoint/2010/main" val="2970121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Visio_Drawing.vsdx"/><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Visio_Drawing.vsdx"/><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Visio_Drawing.vsdx"/><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31985"/>
            <a:ext cx="12192000" cy="1936418"/>
          </a:xfrm>
        </p:spPr>
        <p:txBody>
          <a:bodyPr>
            <a:normAutofit/>
          </a:bodyPr>
          <a:lstStyle/>
          <a:p>
            <a:r>
              <a:rPr lang="de-DE" sz="8000" noProof="0" dirty="0"/>
              <a:t>Abendmahl</a:t>
            </a:r>
          </a:p>
        </p:txBody>
      </p:sp>
      <p:sp>
        <p:nvSpPr>
          <p:cNvPr id="3" name="Subtitle 2"/>
          <p:cNvSpPr>
            <a:spLocks noGrp="1"/>
          </p:cNvSpPr>
          <p:nvPr>
            <p:ph type="subTitle" idx="1"/>
          </p:nvPr>
        </p:nvSpPr>
        <p:spPr>
          <a:xfrm rot="19781754">
            <a:off x="1374301" y="1134542"/>
            <a:ext cx="3006743" cy="1028631"/>
          </a:xfrm>
        </p:spPr>
        <p:txBody>
          <a:bodyPr>
            <a:normAutofit/>
          </a:bodyPr>
          <a:lstStyle/>
          <a:p>
            <a:r>
              <a:rPr lang="de-DE" sz="4400" noProof="0" dirty="0">
                <a:solidFill>
                  <a:srgbClr val="7030A0"/>
                </a:solidFill>
              </a:rPr>
              <a:t>Herrenmahl</a:t>
            </a:r>
          </a:p>
        </p:txBody>
      </p:sp>
      <p:sp>
        <p:nvSpPr>
          <p:cNvPr id="5" name="Subtitle 2"/>
          <p:cNvSpPr txBox="1">
            <a:spLocks/>
          </p:cNvSpPr>
          <p:nvPr/>
        </p:nvSpPr>
        <p:spPr>
          <a:xfrm rot="1280109">
            <a:off x="649482" y="4353025"/>
            <a:ext cx="3975152" cy="9949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4400" dirty="0">
                <a:solidFill>
                  <a:srgbClr val="0000FF"/>
                </a:solidFill>
              </a:rPr>
              <a:t>Tisch des Herrn</a:t>
            </a:r>
            <a:endParaRPr lang="en-US" sz="4400" dirty="0">
              <a:solidFill>
                <a:srgbClr val="0000FF"/>
              </a:solidFill>
            </a:endParaRPr>
          </a:p>
        </p:txBody>
      </p:sp>
      <p:sp>
        <p:nvSpPr>
          <p:cNvPr id="6" name="Subtitle 2"/>
          <p:cNvSpPr txBox="1">
            <a:spLocks/>
          </p:cNvSpPr>
          <p:nvPr/>
        </p:nvSpPr>
        <p:spPr>
          <a:xfrm rot="484493">
            <a:off x="7707813" y="1007322"/>
            <a:ext cx="3286510" cy="8358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4400" dirty="0">
                <a:solidFill>
                  <a:srgbClr val="00B050"/>
                </a:solidFill>
              </a:rPr>
              <a:t>Bündnismahl</a:t>
            </a:r>
            <a:endParaRPr lang="en-US" sz="4400" dirty="0">
              <a:solidFill>
                <a:srgbClr val="00B050"/>
              </a:solidFill>
            </a:endParaRPr>
          </a:p>
        </p:txBody>
      </p:sp>
      <p:sp>
        <p:nvSpPr>
          <p:cNvPr id="7" name="Subtitle 2"/>
          <p:cNvSpPr txBox="1">
            <a:spLocks/>
          </p:cNvSpPr>
          <p:nvPr/>
        </p:nvSpPr>
        <p:spPr>
          <a:xfrm rot="19094192">
            <a:off x="8772722" y="4230018"/>
            <a:ext cx="3209706" cy="9393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4400" dirty="0">
                <a:solidFill>
                  <a:schemeClr val="accent2">
                    <a:lumMod val="75000"/>
                  </a:schemeClr>
                </a:solidFill>
              </a:rPr>
              <a:t>Eucharistie </a:t>
            </a:r>
            <a:endParaRPr lang="en-US" sz="4400" dirty="0">
              <a:solidFill>
                <a:schemeClr val="accent2">
                  <a:lumMod val="75000"/>
                </a:schemeClr>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794831955"/>
              </p:ext>
            </p:extLst>
          </p:nvPr>
        </p:nvGraphicFramePr>
        <p:xfrm>
          <a:off x="5304884" y="3851480"/>
          <a:ext cx="2927350" cy="1784350"/>
        </p:xfrm>
        <a:graphic>
          <a:graphicData uri="http://schemas.openxmlformats.org/presentationml/2006/ole">
            <mc:AlternateContent xmlns:mc="http://schemas.openxmlformats.org/markup-compatibility/2006">
              <mc:Choice xmlns:v="urn:schemas-microsoft-com:vml" Requires="v">
                <p:oleObj name="Visio" r:id="rId2" imgW="2927285" imgH="1784273" progId="Visio.Drawing.15">
                  <p:embed/>
                </p:oleObj>
              </mc:Choice>
              <mc:Fallback>
                <p:oleObj name="Visio" r:id="rId2" imgW="2927285" imgH="1784273" progId="Visio.Drawing.15">
                  <p:embed/>
                  <p:pic>
                    <p:nvPicPr>
                      <p:cNvPr id="8" name="Object 7"/>
                      <p:cNvPicPr/>
                      <p:nvPr/>
                    </p:nvPicPr>
                    <p:blipFill>
                      <a:blip r:embed="rId3"/>
                      <a:stretch>
                        <a:fillRect/>
                      </a:stretch>
                    </p:blipFill>
                    <p:spPr>
                      <a:xfrm>
                        <a:off x="5304884" y="3851480"/>
                        <a:ext cx="2927350" cy="1784350"/>
                      </a:xfrm>
                      <a:prstGeom prst="rect">
                        <a:avLst/>
                      </a:prstGeom>
                    </p:spPr>
                  </p:pic>
                </p:oleObj>
              </mc:Fallback>
            </mc:AlternateContent>
          </a:graphicData>
        </a:graphic>
      </p:graphicFrame>
    </p:spTree>
    <p:extLst>
      <p:ext uri="{BB962C8B-B14F-4D97-AF65-F5344CB8AC3E}">
        <p14:creationId xmlns:p14="http://schemas.microsoft.com/office/powerpoint/2010/main" val="292429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de-DE" dirty="0"/>
              <a:t>Das Bündnismahl </a:t>
            </a:r>
            <a:br>
              <a:rPr lang="de-DE" dirty="0"/>
            </a:br>
            <a:r>
              <a:rPr lang="de-DE" dirty="0"/>
              <a:t>mit Abraham</a:t>
            </a:r>
            <a:endParaRPr lang="en-US" dirty="0"/>
          </a:p>
        </p:txBody>
      </p:sp>
    </p:spTree>
    <p:extLst>
      <p:ext uri="{BB962C8B-B14F-4D97-AF65-F5344CB8AC3E}">
        <p14:creationId xmlns:p14="http://schemas.microsoft.com/office/powerpoint/2010/main" val="2916587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noProof="0" dirty="0"/>
              <a:t>Abraham</a:t>
            </a:r>
          </a:p>
        </p:txBody>
      </p:sp>
      <p:sp>
        <p:nvSpPr>
          <p:cNvPr id="3" name="Content Placeholder 2"/>
          <p:cNvSpPr>
            <a:spLocks noGrp="1"/>
          </p:cNvSpPr>
          <p:nvPr>
            <p:ph idx="1"/>
          </p:nvPr>
        </p:nvSpPr>
        <p:spPr>
          <a:xfrm>
            <a:off x="838200" y="1123950"/>
            <a:ext cx="10515600" cy="3495675"/>
          </a:xfrm>
        </p:spPr>
        <p:txBody>
          <a:bodyPr>
            <a:normAutofit/>
          </a:bodyPr>
          <a:lstStyle/>
          <a:p>
            <a:r>
              <a:rPr lang="de-DE" noProof="0" dirty="0"/>
              <a:t>70 Jahre alt</a:t>
            </a:r>
          </a:p>
          <a:p>
            <a:pPr lvl="1"/>
            <a:r>
              <a:rPr lang="de-DE" b="1" noProof="0" dirty="0"/>
              <a:t>Bund</a:t>
            </a:r>
            <a:r>
              <a:rPr lang="de-DE" noProof="0" dirty="0"/>
              <a:t> mit kinderlosem Abram (Versprechen: Abkömmlinge unzählbar)</a:t>
            </a:r>
          </a:p>
          <a:p>
            <a:r>
              <a:rPr lang="de-DE" noProof="0" dirty="0"/>
              <a:t>86 Jahre alt</a:t>
            </a:r>
          </a:p>
          <a:p>
            <a:pPr lvl="1"/>
            <a:r>
              <a:rPr lang="de-DE" noProof="0" dirty="0"/>
              <a:t>Hagar gebar Ismael</a:t>
            </a:r>
          </a:p>
          <a:p>
            <a:r>
              <a:rPr lang="de-DE" noProof="0" dirty="0"/>
              <a:t>99 Jahre alt</a:t>
            </a:r>
          </a:p>
          <a:p>
            <a:pPr lvl="1"/>
            <a:r>
              <a:rPr lang="de-DE" noProof="0" dirty="0"/>
              <a:t>Namensänderung: Abram </a:t>
            </a:r>
            <a:r>
              <a:rPr lang="de-DE" noProof="0" dirty="0">
                <a:sym typeface="Wingdings" panose="05000000000000000000" pitchFamily="2" charset="2"/>
              </a:rPr>
              <a:t> Abraham</a:t>
            </a:r>
            <a:endParaRPr lang="de-DE" noProof="0" dirty="0"/>
          </a:p>
          <a:p>
            <a:pPr lvl="1"/>
            <a:r>
              <a:rPr lang="de-DE" noProof="0" dirty="0"/>
              <a:t>Beschneidung als </a:t>
            </a:r>
            <a:r>
              <a:rPr lang="de-DE" b="1" noProof="0" dirty="0"/>
              <a:t>Zeichen</a:t>
            </a:r>
            <a:r>
              <a:rPr lang="de-DE" noProof="0" dirty="0"/>
              <a:t> des Bundes</a:t>
            </a:r>
          </a:p>
          <a:p>
            <a:pPr lvl="1"/>
            <a:r>
              <a:rPr lang="de-DE" noProof="0" dirty="0"/>
              <a:t>…</a:t>
            </a:r>
          </a:p>
          <a:p>
            <a:endParaRPr lang="de-DE" noProof="0" dirty="0"/>
          </a:p>
        </p:txBody>
      </p:sp>
    </p:spTree>
    <p:extLst>
      <p:ext uri="{BB962C8B-B14F-4D97-AF65-F5344CB8AC3E}">
        <p14:creationId xmlns:p14="http://schemas.microsoft.com/office/powerpoint/2010/main" val="1917288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4036"/>
            <a:ext cx="10515600" cy="6244413"/>
          </a:xfrm>
        </p:spPr>
        <p:txBody>
          <a:bodyPr>
            <a:normAutofit/>
          </a:bodyPr>
          <a:lstStyle/>
          <a:p>
            <a:pPr marL="0" indent="0" algn="just">
              <a:buNone/>
            </a:pPr>
            <a:r>
              <a:rPr lang="de-DE" baseline="30000" noProof="0" dirty="0"/>
              <a:t>1</a:t>
            </a:r>
            <a:r>
              <a:rPr lang="de-DE" noProof="0" dirty="0"/>
              <a:t> Und der </a:t>
            </a:r>
            <a:r>
              <a:rPr lang="de-DE" b="1" noProof="0" dirty="0"/>
              <a:t>HERR</a:t>
            </a:r>
            <a:r>
              <a:rPr lang="de-DE" noProof="0" dirty="0"/>
              <a:t> erschien ihm bei den Terebinthen Mamres, während er am Eingang seines Zeltes saß, als der Tag am heißesten war. </a:t>
            </a:r>
            <a:r>
              <a:rPr lang="de-DE" baseline="30000" noProof="0" dirty="0"/>
              <a:t>2</a:t>
            </a:r>
            <a:r>
              <a:rPr lang="de-DE" noProof="0" dirty="0"/>
              <a:t> Und er erhob seine Augen und schaute, siehe, da standen </a:t>
            </a:r>
            <a:r>
              <a:rPr lang="de-DE" u="sng" noProof="0" dirty="0"/>
              <a:t>drei</a:t>
            </a:r>
            <a:r>
              <a:rPr lang="de-DE" noProof="0" dirty="0"/>
              <a:t> Männer ihm gegenüber…</a:t>
            </a:r>
          </a:p>
          <a:p>
            <a:pPr marL="0" indent="0" algn="just">
              <a:spcBef>
                <a:spcPts val="0"/>
              </a:spcBef>
              <a:buNone/>
            </a:pPr>
            <a:r>
              <a:rPr lang="de-DE" baseline="30000" noProof="0" dirty="0"/>
              <a:t>6</a:t>
            </a:r>
            <a:r>
              <a:rPr lang="de-DE" noProof="0" dirty="0"/>
              <a:t> Und Abraham eilte in das Zelt zu Sarah und sprach: Nimm </a:t>
            </a:r>
            <a:r>
              <a:rPr lang="de-DE" u="sng" noProof="0" dirty="0"/>
              <a:t>rasch</a:t>
            </a:r>
            <a:r>
              <a:rPr lang="de-DE" noProof="0" dirty="0"/>
              <a:t> drei Maß Feinmehl, knete sie und </a:t>
            </a:r>
            <a:r>
              <a:rPr lang="de-DE" u="sng" noProof="0" dirty="0"/>
              <a:t>backe Brotfladen</a:t>
            </a:r>
            <a:r>
              <a:rPr lang="de-DE" noProof="0" dirty="0"/>
              <a:t>!…</a:t>
            </a:r>
          </a:p>
          <a:p>
            <a:pPr marL="0" indent="0" algn="just">
              <a:spcBef>
                <a:spcPts val="0"/>
              </a:spcBef>
              <a:buNone/>
            </a:pPr>
            <a:r>
              <a:rPr lang="de-DE" noProof="0" dirty="0"/>
              <a:t>Und er stand bei ihnen unter dem Baum; und sie aßen. </a:t>
            </a:r>
            <a:r>
              <a:rPr lang="de-DE" baseline="30000" noProof="0" dirty="0"/>
              <a:t>9</a:t>
            </a:r>
            <a:r>
              <a:rPr lang="de-DE" noProof="0" dirty="0"/>
              <a:t> Da sprachen sie zu ihm: Wo ist deine Frau Sarah? Er antwortete: Drinnen im Zelt. </a:t>
            </a:r>
            <a:r>
              <a:rPr lang="de-DE" baseline="30000" noProof="0" dirty="0"/>
              <a:t>10</a:t>
            </a:r>
            <a:r>
              <a:rPr lang="de-DE" noProof="0" dirty="0"/>
              <a:t> Da sprach er: Gewiß will ich um diese Zeit im künftigen Jahr wieder zu dir kommen, und siehe, deine Frau Sarah soll einen Sohn haben!…</a:t>
            </a:r>
          </a:p>
          <a:p>
            <a:pPr marL="0" indent="0" algn="just">
              <a:spcBef>
                <a:spcPts val="0"/>
              </a:spcBef>
              <a:buNone/>
            </a:pPr>
            <a:r>
              <a:rPr lang="de-DE" baseline="30000" noProof="0" dirty="0"/>
              <a:t>16</a:t>
            </a:r>
            <a:r>
              <a:rPr lang="de-DE" noProof="0" dirty="0"/>
              <a:t> Da brachen die Männer auf und wandten sich nach Sodom. Und Abraham ging mit ihnen, um sie zu begleiten... </a:t>
            </a:r>
          </a:p>
          <a:p>
            <a:pPr marL="0" indent="0" algn="just">
              <a:spcBef>
                <a:spcPts val="0"/>
              </a:spcBef>
              <a:buNone/>
            </a:pPr>
            <a:r>
              <a:rPr lang="de-DE" baseline="30000" noProof="0" dirty="0"/>
              <a:t>20 </a:t>
            </a:r>
            <a:r>
              <a:rPr lang="de-DE" noProof="0" dirty="0"/>
              <a:t>Und der </a:t>
            </a:r>
            <a:r>
              <a:rPr lang="de-DE" b="1" noProof="0" dirty="0"/>
              <a:t>HERR</a:t>
            </a:r>
            <a:r>
              <a:rPr lang="de-DE" noProof="0" dirty="0"/>
              <a:t> sprach:… </a:t>
            </a:r>
          </a:p>
          <a:p>
            <a:pPr marL="0" indent="0" algn="just">
              <a:spcBef>
                <a:spcPts val="0"/>
              </a:spcBef>
              <a:buNone/>
            </a:pPr>
            <a:r>
              <a:rPr lang="de-DE" baseline="30000" noProof="0" dirty="0"/>
              <a:t>22</a:t>
            </a:r>
            <a:r>
              <a:rPr lang="de-DE" noProof="0" dirty="0"/>
              <a:t> …Abraham blieb noch stehen vor dem </a:t>
            </a:r>
            <a:r>
              <a:rPr lang="de-DE" b="1" noProof="0" dirty="0"/>
              <a:t>HERRN</a:t>
            </a:r>
            <a:r>
              <a:rPr lang="de-DE" noProof="0" dirty="0"/>
              <a:t>. </a:t>
            </a:r>
          </a:p>
          <a:p>
            <a:pPr marL="0" indent="0" algn="just">
              <a:spcBef>
                <a:spcPts val="0"/>
              </a:spcBef>
              <a:buNone/>
            </a:pPr>
            <a:r>
              <a:rPr lang="de-DE" noProof="0" dirty="0"/>
              <a:t>(1. Mo. 18, 1–22)</a:t>
            </a:r>
          </a:p>
          <a:p>
            <a:pPr marL="0" indent="0">
              <a:buNone/>
            </a:pPr>
            <a:endParaRPr lang="de-DE" noProof="0" dirty="0"/>
          </a:p>
        </p:txBody>
      </p:sp>
    </p:spTree>
    <p:extLst>
      <p:ext uri="{BB962C8B-B14F-4D97-AF65-F5344CB8AC3E}">
        <p14:creationId xmlns:p14="http://schemas.microsoft.com/office/powerpoint/2010/main" val="282412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de-DE" dirty="0"/>
              <a:t>Das Bündnismahl </a:t>
            </a:r>
            <a:br>
              <a:rPr lang="de-DE" dirty="0"/>
            </a:br>
            <a:r>
              <a:rPr lang="de-DE" dirty="0"/>
              <a:t>beim Alten Bund</a:t>
            </a:r>
            <a:endParaRPr lang="en-US" dirty="0"/>
          </a:p>
        </p:txBody>
      </p:sp>
    </p:spTree>
    <p:extLst>
      <p:ext uri="{BB962C8B-B14F-4D97-AF65-F5344CB8AC3E}">
        <p14:creationId xmlns:p14="http://schemas.microsoft.com/office/powerpoint/2010/main" val="2062200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4036"/>
            <a:ext cx="10515600" cy="6377763"/>
          </a:xfrm>
        </p:spPr>
        <p:txBody>
          <a:bodyPr>
            <a:normAutofit/>
          </a:bodyPr>
          <a:lstStyle/>
          <a:p>
            <a:pPr marL="0" indent="0" algn="just">
              <a:buNone/>
            </a:pPr>
            <a:r>
              <a:rPr lang="de-DE" baseline="30000" noProof="0" dirty="0"/>
              <a:t>3</a:t>
            </a:r>
            <a:r>
              <a:rPr lang="de-DE" noProof="0" dirty="0"/>
              <a:t> Und Mose kam und verkündigte dem Volk alle Worte des </a:t>
            </a:r>
            <a:r>
              <a:rPr lang="de-DE" b="1" noProof="0" dirty="0">
                <a:solidFill>
                  <a:srgbClr val="7030A0"/>
                </a:solidFill>
              </a:rPr>
              <a:t>HERRN</a:t>
            </a:r>
            <a:r>
              <a:rPr lang="de-DE" noProof="0" dirty="0"/>
              <a:t> und alle Verordnungen. Da antwortete das Volk einstimmig und sprach: Alle Worte, die der </a:t>
            </a:r>
            <a:r>
              <a:rPr lang="de-DE" b="1" noProof="0" dirty="0">
                <a:solidFill>
                  <a:srgbClr val="7030A0"/>
                </a:solidFill>
              </a:rPr>
              <a:t>HERR</a:t>
            </a:r>
            <a:r>
              <a:rPr lang="de-DE" noProof="0" dirty="0"/>
              <a:t> geredet hat, wollen wir tun!… </a:t>
            </a:r>
            <a:r>
              <a:rPr lang="de-DE" baseline="30000" noProof="0" dirty="0"/>
              <a:t>5</a:t>
            </a:r>
            <a:r>
              <a:rPr lang="de-DE" noProof="0" dirty="0"/>
              <a:t> Und Mose sandte junge israelitische Männer, damit sie Brandopfer darbrachten und Jungstiere opferten als Friedensopfer für den </a:t>
            </a:r>
            <a:r>
              <a:rPr lang="de-DE" b="1" noProof="0" dirty="0">
                <a:solidFill>
                  <a:srgbClr val="7030A0"/>
                </a:solidFill>
              </a:rPr>
              <a:t>HERRN</a:t>
            </a:r>
            <a:r>
              <a:rPr lang="de-DE" noProof="0" dirty="0"/>
              <a:t>… </a:t>
            </a:r>
            <a:r>
              <a:rPr lang="de-DE" baseline="30000" noProof="0" dirty="0"/>
              <a:t>7</a:t>
            </a:r>
            <a:r>
              <a:rPr lang="de-DE" noProof="0" dirty="0"/>
              <a:t> Darauf nahm er das Buch des Bundes und las es vor den Ohren des Volkes. Und sie sprachen: Alles, was der </a:t>
            </a:r>
            <a:r>
              <a:rPr lang="de-DE" b="1" noProof="0" dirty="0">
                <a:solidFill>
                  <a:srgbClr val="7030A0"/>
                </a:solidFill>
              </a:rPr>
              <a:t>HERR</a:t>
            </a:r>
            <a:r>
              <a:rPr lang="de-DE" noProof="0" dirty="0"/>
              <a:t> gesagt hat, das wollen wir tun und darauf hören! </a:t>
            </a:r>
            <a:r>
              <a:rPr lang="de-DE" baseline="30000" noProof="0" dirty="0"/>
              <a:t>8</a:t>
            </a:r>
            <a:r>
              <a:rPr lang="de-DE" noProof="0" dirty="0"/>
              <a:t> Da nahm Mose das Blut und sprengte es auf das Volk und sprach: Seht, das ist das Blut des Bundes, den der </a:t>
            </a:r>
            <a:r>
              <a:rPr lang="de-DE" b="1" noProof="0" dirty="0">
                <a:solidFill>
                  <a:srgbClr val="7030A0"/>
                </a:solidFill>
              </a:rPr>
              <a:t>HERR</a:t>
            </a:r>
            <a:r>
              <a:rPr lang="de-DE" noProof="0" dirty="0"/>
              <a:t> mit euch geschlossen hat aufgrund aller dieser Worte! </a:t>
            </a:r>
            <a:r>
              <a:rPr lang="de-DE" baseline="30000" noProof="0" dirty="0"/>
              <a:t>9</a:t>
            </a:r>
            <a:r>
              <a:rPr lang="de-DE" noProof="0" dirty="0"/>
              <a:t> Da stiegen </a:t>
            </a:r>
            <a:r>
              <a:rPr lang="de-DE" u="sng" noProof="0" dirty="0"/>
              <a:t>Mose und Aaron, Nadab und Abihu und 70 von den Ältesten Israels</a:t>
            </a:r>
            <a:r>
              <a:rPr lang="de-DE" noProof="0" dirty="0"/>
              <a:t> hinauf; </a:t>
            </a:r>
            <a:r>
              <a:rPr lang="de-DE" baseline="30000" noProof="0" dirty="0"/>
              <a:t>10</a:t>
            </a:r>
            <a:r>
              <a:rPr lang="de-DE" noProof="0" dirty="0"/>
              <a:t> und sie </a:t>
            </a:r>
            <a:r>
              <a:rPr lang="de-DE" u="sng" noProof="0" dirty="0"/>
              <a:t>sahen den </a:t>
            </a:r>
            <a:r>
              <a:rPr lang="de-DE" b="1" u="sng" noProof="0" dirty="0">
                <a:solidFill>
                  <a:srgbClr val="0070C0"/>
                </a:solidFill>
              </a:rPr>
              <a:t>Gott</a:t>
            </a:r>
            <a:r>
              <a:rPr lang="de-DE" u="sng" noProof="0" dirty="0"/>
              <a:t> Israels</a:t>
            </a:r>
            <a:r>
              <a:rPr lang="de-DE" noProof="0" dirty="0"/>
              <a:t>; und unter seinen Füßen war es wie ein Gebilde von Saphirplatten und so klar wie der Himmel selbst. </a:t>
            </a:r>
            <a:r>
              <a:rPr lang="de-DE" baseline="30000" noProof="0" dirty="0"/>
              <a:t>11</a:t>
            </a:r>
            <a:r>
              <a:rPr lang="de-DE" noProof="0" dirty="0"/>
              <a:t> Und er legte seine Hand nicht an die Auserwählten der Kinder Israels. Und sie </a:t>
            </a:r>
            <a:r>
              <a:rPr lang="de-DE" u="sng" noProof="0" dirty="0"/>
              <a:t>schauten </a:t>
            </a:r>
            <a:r>
              <a:rPr lang="de-DE" b="1" u="sng" noProof="0" dirty="0">
                <a:solidFill>
                  <a:srgbClr val="0070C0"/>
                </a:solidFill>
              </a:rPr>
              <a:t>Gott</a:t>
            </a:r>
            <a:r>
              <a:rPr lang="de-DE" u="sng" noProof="0" dirty="0"/>
              <a:t> und aßen und tranken</a:t>
            </a:r>
            <a:r>
              <a:rPr lang="de-DE" noProof="0" dirty="0"/>
              <a:t>. </a:t>
            </a:r>
            <a:r>
              <a:rPr lang="de-DE" baseline="30000" noProof="0" dirty="0"/>
              <a:t>12</a:t>
            </a:r>
            <a:r>
              <a:rPr lang="de-DE" noProof="0" dirty="0"/>
              <a:t> Und der </a:t>
            </a:r>
            <a:r>
              <a:rPr lang="de-DE" b="1" noProof="0" dirty="0">
                <a:solidFill>
                  <a:srgbClr val="7030A0"/>
                </a:solidFill>
              </a:rPr>
              <a:t>HERR</a:t>
            </a:r>
            <a:r>
              <a:rPr lang="de-DE" noProof="0" dirty="0"/>
              <a:t> sprach zu Mose: </a:t>
            </a:r>
            <a:r>
              <a:rPr lang="de-DE" dirty="0"/>
              <a:t>Steige zu mir herauf auf den Berg… </a:t>
            </a:r>
            <a:r>
              <a:rPr lang="de-DE" noProof="0" dirty="0"/>
              <a:t>(2. Mo. 24, 3–12)</a:t>
            </a:r>
          </a:p>
        </p:txBody>
      </p:sp>
    </p:spTree>
    <p:extLst>
      <p:ext uri="{BB962C8B-B14F-4D97-AF65-F5344CB8AC3E}">
        <p14:creationId xmlns:p14="http://schemas.microsoft.com/office/powerpoint/2010/main" val="763701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4036"/>
            <a:ext cx="10515600" cy="6377763"/>
          </a:xfrm>
        </p:spPr>
        <p:txBody>
          <a:bodyPr>
            <a:normAutofit/>
          </a:bodyPr>
          <a:lstStyle/>
          <a:p>
            <a:pPr marL="0" indent="0" algn="just">
              <a:buNone/>
            </a:pPr>
            <a:r>
              <a:rPr lang="de-DE" baseline="30000" noProof="0" dirty="0"/>
              <a:t>3</a:t>
            </a:r>
            <a:r>
              <a:rPr lang="de-DE" noProof="0" dirty="0"/>
              <a:t> Und Mose kam und verkündigte dem Volk alle Worte des </a:t>
            </a:r>
            <a:r>
              <a:rPr lang="de-DE" b="1" noProof="0" dirty="0">
                <a:solidFill>
                  <a:srgbClr val="7030A0"/>
                </a:solidFill>
              </a:rPr>
              <a:t>HERRN</a:t>
            </a:r>
            <a:r>
              <a:rPr lang="de-DE" noProof="0" dirty="0"/>
              <a:t> und alle Verordnungen. Da antwortete das Volk einstimmig und sprach: Alle Worte, die der </a:t>
            </a:r>
            <a:r>
              <a:rPr lang="de-DE" b="1" noProof="0" dirty="0">
                <a:solidFill>
                  <a:srgbClr val="7030A0"/>
                </a:solidFill>
              </a:rPr>
              <a:t>HERR</a:t>
            </a:r>
            <a:r>
              <a:rPr lang="de-DE" noProof="0" dirty="0"/>
              <a:t> geredet hat, wollen wir tun!… </a:t>
            </a:r>
            <a:r>
              <a:rPr lang="de-DE" baseline="30000" noProof="0" dirty="0"/>
              <a:t>5</a:t>
            </a:r>
            <a:r>
              <a:rPr lang="de-DE" noProof="0" dirty="0"/>
              <a:t> Und Mose sandte junge israelitische Männer, damit sie Brandopfer darbrachten und Jungstiere opferten als Friedensopfer für den </a:t>
            </a:r>
            <a:r>
              <a:rPr lang="de-DE" b="1" noProof="0" dirty="0">
                <a:solidFill>
                  <a:srgbClr val="7030A0"/>
                </a:solidFill>
              </a:rPr>
              <a:t>HERRN</a:t>
            </a:r>
            <a:r>
              <a:rPr lang="de-DE" noProof="0" dirty="0"/>
              <a:t>… </a:t>
            </a:r>
            <a:r>
              <a:rPr lang="de-DE" baseline="30000" noProof="0" dirty="0"/>
              <a:t>7</a:t>
            </a:r>
            <a:r>
              <a:rPr lang="de-DE" noProof="0" dirty="0"/>
              <a:t> Darauf nahm er das Buch des Bundes und las es vor den Ohren des Volkes. Und sie sprachen: Alles, was der </a:t>
            </a:r>
            <a:r>
              <a:rPr lang="de-DE" b="1" noProof="0" dirty="0">
                <a:solidFill>
                  <a:srgbClr val="7030A0"/>
                </a:solidFill>
              </a:rPr>
              <a:t>HERR</a:t>
            </a:r>
            <a:r>
              <a:rPr lang="de-DE" noProof="0" dirty="0"/>
              <a:t> gesagt hat, das wollen wir tun und darauf hören! </a:t>
            </a:r>
            <a:r>
              <a:rPr lang="de-DE" baseline="30000" noProof="0" dirty="0"/>
              <a:t>8</a:t>
            </a:r>
            <a:r>
              <a:rPr lang="de-DE" noProof="0" dirty="0"/>
              <a:t> Da nahm Mose das Blut und sprengte es auf das Volk und sprach: Seht, das ist das Blut des Bundes, den der </a:t>
            </a:r>
            <a:r>
              <a:rPr lang="de-DE" b="1" noProof="0" dirty="0">
                <a:solidFill>
                  <a:srgbClr val="7030A0"/>
                </a:solidFill>
              </a:rPr>
              <a:t>HERR</a:t>
            </a:r>
            <a:r>
              <a:rPr lang="de-DE" noProof="0" dirty="0"/>
              <a:t> mit euch geschlossen hat aufgrund aller dieser Worte! </a:t>
            </a:r>
            <a:r>
              <a:rPr lang="de-DE" baseline="30000" noProof="0" dirty="0"/>
              <a:t>9</a:t>
            </a:r>
            <a:r>
              <a:rPr lang="de-DE" noProof="0" dirty="0"/>
              <a:t> Da stiegen </a:t>
            </a:r>
            <a:r>
              <a:rPr lang="de-DE" u="sng" noProof="0" dirty="0"/>
              <a:t>Mose und Aaron, Nadab und Abihu und 70 von den Ältesten Israels</a:t>
            </a:r>
            <a:r>
              <a:rPr lang="de-DE" noProof="0" dirty="0"/>
              <a:t> hinauf; </a:t>
            </a:r>
            <a:r>
              <a:rPr lang="de-DE" baseline="30000" noProof="0" dirty="0"/>
              <a:t>10</a:t>
            </a:r>
            <a:r>
              <a:rPr lang="de-DE" noProof="0" dirty="0"/>
              <a:t> und sie </a:t>
            </a:r>
            <a:r>
              <a:rPr lang="de-DE" u="sng" noProof="0" dirty="0"/>
              <a:t>sahen den </a:t>
            </a:r>
            <a:r>
              <a:rPr lang="de-DE" b="1" u="sng" noProof="0" dirty="0">
                <a:solidFill>
                  <a:srgbClr val="0070C0"/>
                </a:solidFill>
              </a:rPr>
              <a:t>Gott</a:t>
            </a:r>
            <a:r>
              <a:rPr lang="de-DE" u="sng" noProof="0" dirty="0"/>
              <a:t> Israels</a:t>
            </a:r>
            <a:r>
              <a:rPr lang="de-DE" noProof="0" dirty="0"/>
              <a:t>; und unter seinen Füßen war es wie ein Gebilde von Saphirplatten und so klar wie der Himmel selbst. </a:t>
            </a:r>
            <a:r>
              <a:rPr lang="de-DE" baseline="30000" noProof="0" dirty="0"/>
              <a:t>11</a:t>
            </a:r>
            <a:r>
              <a:rPr lang="de-DE" noProof="0" dirty="0"/>
              <a:t> Und er legte seine Hand nicht an die Auserwählten der Kinder Israels. Und sie </a:t>
            </a:r>
            <a:r>
              <a:rPr lang="de-DE" u="sng" noProof="0" dirty="0"/>
              <a:t>schauten </a:t>
            </a:r>
            <a:r>
              <a:rPr lang="de-DE" b="1" u="sng" noProof="0" dirty="0">
                <a:solidFill>
                  <a:srgbClr val="0070C0"/>
                </a:solidFill>
              </a:rPr>
              <a:t>Gott</a:t>
            </a:r>
            <a:r>
              <a:rPr lang="de-DE" u="sng" noProof="0" dirty="0"/>
              <a:t> und aßen und tranken</a:t>
            </a:r>
            <a:r>
              <a:rPr lang="de-DE" noProof="0" dirty="0"/>
              <a:t>. </a:t>
            </a:r>
            <a:r>
              <a:rPr lang="de-DE" baseline="30000" noProof="0" dirty="0"/>
              <a:t>12</a:t>
            </a:r>
            <a:r>
              <a:rPr lang="de-DE" noProof="0" dirty="0"/>
              <a:t> Und der </a:t>
            </a:r>
            <a:r>
              <a:rPr lang="de-DE" b="1" noProof="0" dirty="0">
                <a:solidFill>
                  <a:srgbClr val="7030A0"/>
                </a:solidFill>
              </a:rPr>
              <a:t>HERR</a:t>
            </a:r>
            <a:r>
              <a:rPr lang="de-DE" noProof="0" dirty="0"/>
              <a:t> sprach zu Mose: </a:t>
            </a:r>
            <a:r>
              <a:rPr lang="de-DE" dirty="0"/>
              <a:t>Steige zu mir herauf auf den Berg… </a:t>
            </a:r>
            <a:r>
              <a:rPr lang="de-DE" noProof="0" dirty="0"/>
              <a:t>(2. Mo. 24, 3–12)</a:t>
            </a:r>
          </a:p>
        </p:txBody>
      </p:sp>
      <p:sp>
        <p:nvSpPr>
          <p:cNvPr id="4" name="Content Placeholder 2">
            <a:extLst>
              <a:ext uri="{FF2B5EF4-FFF2-40B4-BE49-F238E27FC236}">
                <a16:creationId xmlns:a16="http://schemas.microsoft.com/office/drawing/2014/main" id="{5888361C-990B-44CD-9463-02827D1CA40F}"/>
              </a:ext>
            </a:extLst>
          </p:cNvPr>
          <p:cNvSpPr txBox="1">
            <a:spLocks/>
          </p:cNvSpPr>
          <p:nvPr/>
        </p:nvSpPr>
        <p:spPr>
          <a:xfrm>
            <a:off x="5371140" y="76202"/>
            <a:ext cx="6231751" cy="1929332"/>
          </a:xfrm>
          <a:prstGeom prst="rect">
            <a:avLst/>
          </a:prstGeom>
          <a:solidFill>
            <a:schemeClr val="accent1">
              <a:lumMod val="20000"/>
              <a:lumOff val="80000"/>
            </a:schemeClr>
          </a:solidFill>
          <a:ln>
            <a:solidFill>
              <a:schemeClr val="accent1"/>
            </a:solidFill>
          </a:ln>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de-DE" dirty="0"/>
              <a:t>Und der </a:t>
            </a:r>
            <a:r>
              <a:rPr lang="de-DE" b="1" dirty="0">
                <a:solidFill>
                  <a:srgbClr val="7030A0"/>
                </a:solidFill>
              </a:rPr>
              <a:t>HERR</a:t>
            </a:r>
            <a:r>
              <a:rPr lang="de-DE" dirty="0"/>
              <a:t> sprach zu Mose: …Mein Angesicht kannst du nicht sehen, denn kein Mensch wird leben, der mich sieht! (2.Mose 33, 17+20)</a:t>
            </a:r>
          </a:p>
        </p:txBody>
      </p:sp>
    </p:spTree>
    <p:extLst>
      <p:ext uri="{BB962C8B-B14F-4D97-AF65-F5344CB8AC3E}">
        <p14:creationId xmlns:p14="http://schemas.microsoft.com/office/powerpoint/2010/main" val="1752168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4036"/>
            <a:ext cx="10515600" cy="6377763"/>
          </a:xfrm>
        </p:spPr>
        <p:txBody>
          <a:bodyPr>
            <a:normAutofit/>
          </a:bodyPr>
          <a:lstStyle/>
          <a:p>
            <a:pPr marL="0" indent="0" algn="just">
              <a:buNone/>
            </a:pPr>
            <a:r>
              <a:rPr lang="de-DE" baseline="30000" noProof="0" dirty="0"/>
              <a:t>3</a:t>
            </a:r>
            <a:r>
              <a:rPr lang="de-DE" noProof="0" dirty="0"/>
              <a:t> Und Mose kam und verkündigte dem Volk alle Worte des </a:t>
            </a:r>
            <a:r>
              <a:rPr lang="de-DE" b="1" noProof="0" dirty="0">
                <a:solidFill>
                  <a:srgbClr val="7030A0"/>
                </a:solidFill>
              </a:rPr>
              <a:t>HERRN</a:t>
            </a:r>
            <a:r>
              <a:rPr lang="de-DE" noProof="0" dirty="0"/>
              <a:t> und alle Verordnungen. Da antwortete das Volk einstimmig und sprach: Alle Worte, die der </a:t>
            </a:r>
            <a:r>
              <a:rPr lang="de-DE" b="1" noProof="0" dirty="0">
                <a:solidFill>
                  <a:srgbClr val="7030A0"/>
                </a:solidFill>
              </a:rPr>
              <a:t>HERR</a:t>
            </a:r>
            <a:r>
              <a:rPr lang="de-DE" noProof="0" dirty="0"/>
              <a:t> geredet hat, wollen wir tun!… </a:t>
            </a:r>
            <a:r>
              <a:rPr lang="de-DE" baseline="30000" noProof="0" dirty="0"/>
              <a:t>5</a:t>
            </a:r>
            <a:r>
              <a:rPr lang="de-DE" noProof="0" dirty="0"/>
              <a:t> Und Mose sandte junge israelitische Männer, damit sie Brandopfer darbrachten und Jungstiere opferten als Friedensopfer für den </a:t>
            </a:r>
            <a:r>
              <a:rPr lang="de-DE" b="1" noProof="0" dirty="0">
                <a:solidFill>
                  <a:srgbClr val="7030A0"/>
                </a:solidFill>
              </a:rPr>
              <a:t>HERRN</a:t>
            </a:r>
            <a:r>
              <a:rPr lang="de-DE" noProof="0" dirty="0"/>
              <a:t>… </a:t>
            </a:r>
            <a:r>
              <a:rPr lang="de-DE" baseline="30000" noProof="0" dirty="0"/>
              <a:t>7</a:t>
            </a:r>
            <a:r>
              <a:rPr lang="de-DE" noProof="0" dirty="0"/>
              <a:t> Darauf nahm er das Buch des Bundes und las es vor den Ohren des Volkes. Und sie sprachen: Alles, was der </a:t>
            </a:r>
            <a:r>
              <a:rPr lang="de-DE" b="1" noProof="0" dirty="0">
                <a:solidFill>
                  <a:srgbClr val="7030A0"/>
                </a:solidFill>
              </a:rPr>
              <a:t>HERR</a:t>
            </a:r>
            <a:r>
              <a:rPr lang="de-DE" noProof="0" dirty="0"/>
              <a:t> gesagt hat, das wollen wir tun und darauf hören! </a:t>
            </a:r>
            <a:r>
              <a:rPr lang="de-DE" baseline="30000" noProof="0" dirty="0"/>
              <a:t>8</a:t>
            </a:r>
            <a:r>
              <a:rPr lang="de-DE" noProof="0" dirty="0"/>
              <a:t> Da nahm Mose das Blut und sprengte es auf das Volk und sprach: Seht, das ist das Blut des Bundes, den der </a:t>
            </a:r>
            <a:r>
              <a:rPr lang="de-DE" b="1" noProof="0" dirty="0">
                <a:solidFill>
                  <a:srgbClr val="7030A0"/>
                </a:solidFill>
              </a:rPr>
              <a:t>HERR</a:t>
            </a:r>
            <a:r>
              <a:rPr lang="de-DE" noProof="0" dirty="0"/>
              <a:t> mit euch geschlossen hat aufgrund aller dieser Worte! </a:t>
            </a:r>
            <a:r>
              <a:rPr lang="de-DE" baseline="30000" noProof="0" dirty="0"/>
              <a:t>9</a:t>
            </a:r>
            <a:r>
              <a:rPr lang="de-DE" noProof="0" dirty="0"/>
              <a:t> Da stiegen </a:t>
            </a:r>
            <a:r>
              <a:rPr lang="de-DE" u="sng" noProof="0" dirty="0"/>
              <a:t>Mose und Aaron, Nadab und Abihu und 70 von den Ältesten Israels</a:t>
            </a:r>
            <a:r>
              <a:rPr lang="de-DE" noProof="0" dirty="0"/>
              <a:t> hinauf; </a:t>
            </a:r>
            <a:r>
              <a:rPr lang="de-DE" baseline="30000" noProof="0" dirty="0"/>
              <a:t>10</a:t>
            </a:r>
            <a:r>
              <a:rPr lang="de-DE" noProof="0" dirty="0"/>
              <a:t> und sie </a:t>
            </a:r>
            <a:r>
              <a:rPr lang="de-DE" u="sng" noProof="0" dirty="0"/>
              <a:t>sahen den </a:t>
            </a:r>
            <a:r>
              <a:rPr lang="de-DE" b="1" u="sng" noProof="0" dirty="0">
                <a:solidFill>
                  <a:srgbClr val="0070C0"/>
                </a:solidFill>
              </a:rPr>
              <a:t>Gott</a:t>
            </a:r>
            <a:r>
              <a:rPr lang="de-DE" u="sng" noProof="0" dirty="0"/>
              <a:t> Israels</a:t>
            </a:r>
            <a:r>
              <a:rPr lang="de-DE" noProof="0" dirty="0"/>
              <a:t>; und unter seinen Füßen war es wie ein Gebilde von Saphirplatten und so klar wie der Himmel selbst. </a:t>
            </a:r>
            <a:r>
              <a:rPr lang="de-DE" baseline="30000" noProof="0" dirty="0"/>
              <a:t>11</a:t>
            </a:r>
            <a:r>
              <a:rPr lang="de-DE" noProof="0" dirty="0"/>
              <a:t> Und er legte seine Hand nicht an die Auserwählten der Kinder Israels. Und sie </a:t>
            </a:r>
            <a:r>
              <a:rPr lang="de-DE" u="sng" noProof="0" dirty="0"/>
              <a:t>schauten </a:t>
            </a:r>
            <a:r>
              <a:rPr lang="de-DE" b="1" u="sng" noProof="0" dirty="0">
                <a:solidFill>
                  <a:srgbClr val="0070C0"/>
                </a:solidFill>
              </a:rPr>
              <a:t>Gott</a:t>
            </a:r>
            <a:r>
              <a:rPr lang="de-DE" u="sng" noProof="0" dirty="0"/>
              <a:t> und aßen und tranken</a:t>
            </a:r>
            <a:r>
              <a:rPr lang="de-DE" noProof="0" dirty="0"/>
              <a:t>. </a:t>
            </a:r>
            <a:r>
              <a:rPr lang="de-DE" baseline="30000" noProof="0" dirty="0"/>
              <a:t>12</a:t>
            </a:r>
            <a:r>
              <a:rPr lang="de-DE" noProof="0" dirty="0"/>
              <a:t> Und der </a:t>
            </a:r>
            <a:r>
              <a:rPr lang="de-DE" b="1" noProof="0" dirty="0">
                <a:solidFill>
                  <a:srgbClr val="7030A0"/>
                </a:solidFill>
              </a:rPr>
              <a:t>HERR</a:t>
            </a:r>
            <a:r>
              <a:rPr lang="de-DE" noProof="0" dirty="0"/>
              <a:t> sprach zu Mose: </a:t>
            </a:r>
            <a:r>
              <a:rPr lang="de-DE" dirty="0"/>
              <a:t>Steige zu mir herauf auf den Berg… </a:t>
            </a:r>
            <a:r>
              <a:rPr lang="de-DE" noProof="0" dirty="0"/>
              <a:t>(2. Mo. 24, 3–12)</a:t>
            </a:r>
          </a:p>
        </p:txBody>
      </p:sp>
      <p:sp>
        <p:nvSpPr>
          <p:cNvPr id="4" name="Content Placeholder 2">
            <a:extLst>
              <a:ext uri="{FF2B5EF4-FFF2-40B4-BE49-F238E27FC236}">
                <a16:creationId xmlns:a16="http://schemas.microsoft.com/office/drawing/2014/main" id="{5888361C-990B-44CD-9463-02827D1CA40F}"/>
              </a:ext>
            </a:extLst>
          </p:cNvPr>
          <p:cNvSpPr txBox="1">
            <a:spLocks/>
          </p:cNvSpPr>
          <p:nvPr/>
        </p:nvSpPr>
        <p:spPr>
          <a:xfrm>
            <a:off x="5371140" y="76202"/>
            <a:ext cx="6231751" cy="1929332"/>
          </a:xfrm>
          <a:prstGeom prst="rect">
            <a:avLst/>
          </a:prstGeom>
          <a:solidFill>
            <a:schemeClr val="accent1">
              <a:lumMod val="20000"/>
              <a:lumOff val="80000"/>
            </a:schemeClr>
          </a:solidFill>
          <a:ln>
            <a:solidFill>
              <a:schemeClr val="accent1"/>
            </a:solidFill>
          </a:ln>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de-DE" dirty="0"/>
              <a:t>Und der </a:t>
            </a:r>
            <a:r>
              <a:rPr lang="de-DE" b="1" dirty="0">
                <a:solidFill>
                  <a:srgbClr val="7030A0"/>
                </a:solidFill>
              </a:rPr>
              <a:t>HERR</a:t>
            </a:r>
            <a:r>
              <a:rPr lang="de-DE" dirty="0"/>
              <a:t> sprach zu Mose: …Mein Angesicht kannst du nicht sehen, denn kein Mensch wird leben, der mich sieht! (2.Mose 33, 17+20)</a:t>
            </a:r>
          </a:p>
        </p:txBody>
      </p:sp>
      <p:sp>
        <p:nvSpPr>
          <p:cNvPr id="5" name="Content Placeholder 2">
            <a:extLst>
              <a:ext uri="{FF2B5EF4-FFF2-40B4-BE49-F238E27FC236}">
                <a16:creationId xmlns:a16="http://schemas.microsoft.com/office/drawing/2014/main" id="{2BD0450D-3324-48B0-9EFA-4E07AFC8A5CA}"/>
              </a:ext>
            </a:extLst>
          </p:cNvPr>
          <p:cNvSpPr txBox="1">
            <a:spLocks/>
          </p:cNvSpPr>
          <p:nvPr/>
        </p:nvSpPr>
        <p:spPr>
          <a:xfrm>
            <a:off x="345782" y="2005534"/>
            <a:ext cx="4394380" cy="1945775"/>
          </a:xfrm>
          <a:prstGeom prst="rect">
            <a:avLst/>
          </a:prstGeom>
          <a:solidFill>
            <a:schemeClr val="accent1">
              <a:lumMod val="20000"/>
              <a:lumOff val="80000"/>
            </a:schemeClr>
          </a:solidFill>
        </p:spPr>
        <p:txBody>
          <a:bodyPr vert="horz" lIns="91440" tIns="45720" rIns="91440" bIns="45720" rtlCol="0" anchor="ctr" anchorCtr="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de-DE" dirty="0"/>
              <a:t>Später ging der </a:t>
            </a:r>
            <a:r>
              <a:rPr lang="de-DE" b="1" dirty="0">
                <a:solidFill>
                  <a:srgbClr val="7030A0"/>
                </a:solidFill>
              </a:rPr>
              <a:t>HERR</a:t>
            </a:r>
            <a:r>
              <a:rPr lang="de-DE" dirty="0"/>
              <a:t> neben Mose vorüber und er durfte ihm hinterhersehen. </a:t>
            </a:r>
          </a:p>
          <a:p>
            <a:pPr marL="0" indent="0" algn="just">
              <a:spcBef>
                <a:spcPts val="0"/>
              </a:spcBef>
              <a:buNone/>
            </a:pPr>
            <a:r>
              <a:rPr lang="de-DE" dirty="0"/>
              <a:t>(2. Mo. 33, 19–23)</a:t>
            </a:r>
          </a:p>
        </p:txBody>
      </p:sp>
    </p:spTree>
    <p:extLst>
      <p:ext uri="{BB962C8B-B14F-4D97-AF65-F5344CB8AC3E}">
        <p14:creationId xmlns:p14="http://schemas.microsoft.com/office/powerpoint/2010/main" val="3801429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noProof="0" dirty="0"/>
              <a:t>Jesus</a:t>
            </a:r>
          </a:p>
        </p:txBody>
      </p:sp>
      <p:sp>
        <p:nvSpPr>
          <p:cNvPr id="3" name="Content Placeholder 2"/>
          <p:cNvSpPr>
            <a:spLocks noGrp="1"/>
          </p:cNvSpPr>
          <p:nvPr>
            <p:ph idx="1"/>
          </p:nvPr>
        </p:nvSpPr>
        <p:spPr>
          <a:xfrm>
            <a:off x="838200" y="1323975"/>
            <a:ext cx="10515600" cy="5419725"/>
          </a:xfrm>
        </p:spPr>
        <p:txBody>
          <a:bodyPr>
            <a:normAutofit/>
          </a:bodyPr>
          <a:lstStyle/>
          <a:p>
            <a:r>
              <a:rPr lang="de-DE" noProof="0" dirty="0"/>
              <a:t>Jesus ist Gott</a:t>
            </a:r>
          </a:p>
          <a:p>
            <a:pPr lvl="1"/>
            <a:r>
              <a:rPr lang="de-DE" noProof="0" dirty="0"/>
              <a:t>Jes. 9, 5</a:t>
            </a:r>
          </a:p>
          <a:p>
            <a:pPr lvl="1"/>
            <a:r>
              <a:rPr lang="de-DE" dirty="0"/>
              <a:t>Ps. 45, 7+8 mit Hebr. 1, 8+9</a:t>
            </a:r>
          </a:p>
          <a:p>
            <a:pPr lvl="1"/>
            <a:r>
              <a:rPr lang="de-DE" dirty="0"/>
              <a:t>Jes. 40, 3 mit Mt. 3, 3</a:t>
            </a:r>
          </a:p>
          <a:p>
            <a:pPr lvl="1"/>
            <a:r>
              <a:rPr lang="de-DE" dirty="0"/>
              <a:t>Ps. 50, 6 oder Ps. 82, 1+8 mit Joh. 5, 22</a:t>
            </a:r>
          </a:p>
          <a:p>
            <a:pPr lvl="1"/>
            <a:endParaRPr lang="de-DE" noProof="0" dirty="0"/>
          </a:p>
          <a:p>
            <a:r>
              <a:rPr lang="de-DE" dirty="0"/>
              <a:t>Jesus gab es „vor Grundlegung der Welt“</a:t>
            </a:r>
          </a:p>
          <a:p>
            <a:pPr lvl="1"/>
            <a:r>
              <a:rPr lang="de-DE" dirty="0"/>
              <a:t>Joh. 17, 24</a:t>
            </a:r>
          </a:p>
          <a:p>
            <a:pPr lvl="1"/>
            <a:r>
              <a:rPr lang="de-DE" dirty="0"/>
              <a:t>Joh. 1, 1–3 mit 1. Joh. 1, 1 oder Off. 19, 13</a:t>
            </a:r>
            <a:endParaRPr lang="de-DE" noProof="0" dirty="0"/>
          </a:p>
        </p:txBody>
      </p:sp>
    </p:spTree>
    <p:extLst>
      <p:ext uri="{BB962C8B-B14F-4D97-AF65-F5344CB8AC3E}">
        <p14:creationId xmlns:p14="http://schemas.microsoft.com/office/powerpoint/2010/main" val="1505392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de-DE" dirty="0"/>
              <a:t>Das Passahmahl </a:t>
            </a:r>
            <a:endParaRPr lang="en-US" dirty="0"/>
          </a:p>
        </p:txBody>
      </p:sp>
    </p:spTree>
    <p:extLst>
      <p:ext uri="{BB962C8B-B14F-4D97-AF65-F5344CB8AC3E}">
        <p14:creationId xmlns:p14="http://schemas.microsoft.com/office/powerpoint/2010/main" val="874774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dirty="0"/>
              <a:t>Passahmahl</a:t>
            </a:r>
            <a:endParaRPr lang="de-DE" noProof="0" dirty="0"/>
          </a:p>
        </p:txBody>
      </p:sp>
      <p:sp>
        <p:nvSpPr>
          <p:cNvPr id="3" name="Content Placeholder 2"/>
          <p:cNvSpPr>
            <a:spLocks noGrp="1"/>
          </p:cNvSpPr>
          <p:nvPr>
            <p:ph idx="1"/>
          </p:nvPr>
        </p:nvSpPr>
        <p:spPr>
          <a:xfrm>
            <a:off x="838200" y="1304925"/>
            <a:ext cx="10515600" cy="5438775"/>
          </a:xfrm>
        </p:spPr>
        <p:txBody>
          <a:bodyPr>
            <a:normAutofit/>
          </a:bodyPr>
          <a:lstStyle/>
          <a:p>
            <a:pPr marL="0" indent="0" algn="just">
              <a:buNone/>
            </a:pPr>
            <a:r>
              <a:rPr lang="de-DE" dirty="0"/>
              <a:t>Und sie sollen das Fleisch in derselben Nacht essen: am Feuer gebraten, mit ungesäuertem Brot; mit bitteren Kräutern sollen sie es essen. (2. Mo. 12, 8)</a:t>
            </a:r>
            <a:endParaRPr lang="de-DE" noProof="0" dirty="0"/>
          </a:p>
        </p:txBody>
      </p:sp>
    </p:spTree>
    <p:extLst>
      <p:ext uri="{BB962C8B-B14F-4D97-AF65-F5344CB8AC3E}">
        <p14:creationId xmlns:p14="http://schemas.microsoft.com/office/powerpoint/2010/main" val="4246473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30729"/>
            <a:ext cx="12192000" cy="2838475"/>
          </a:xfrm>
        </p:spPr>
        <p:txBody>
          <a:bodyPr>
            <a:normAutofit/>
          </a:bodyPr>
          <a:lstStyle/>
          <a:p>
            <a:r>
              <a:rPr lang="de-DE" sz="8000" noProof="0" dirty="0"/>
              <a:t>Abendmahl</a:t>
            </a:r>
            <a:br>
              <a:rPr lang="de-DE" sz="8000" noProof="0" dirty="0"/>
            </a:br>
            <a:r>
              <a:rPr lang="de-DE" noProof="0" dirty="0"/>
              <a:t>Teil 1</a:t>
            </a:r>
          </a:p>
        </p:txBody>
      </p:sp>
      <p:sp>
        <p:nvSpPr>
          <p:cNvPr id="3" name="Subtitle 2"/>
          <p:cNvSpPr>
            <a:spLocks noGrp="1"/>
          </p:cNvSpPr>
          <p:nvPr>
            <p:ph type="subTitle" idx="1"/>
          </p:nvPr>
        </p:nvSpPr>
        <p:spPr>
          <a:xfrm rot="19781754">
            <a:off x="898929" y="1053849"/>
            <a:ext cx="3006743" cy="1028631"/>
          </a:xfrm>
        </p:spPr>
        <p:txBody>
          <a:bodyPr>
            <a:normAutofit/>
          </a:bodyPr>
          <a:lstStyle/>
          <a:p>
            <a:r>
              <a:rPr lang="de-DE" sz="4400" noProof="0" dirty="0">
                <a:solidFill>
                  <a:srgbClr val="7030A0"/>
                </a:solidFill>
              </a:rPr>
              <a:t>Herrenmahl</a:t>
            </a:r>
          </a:p>
        </p:txBody>
      </p:sp>
      <p:sp>
        <p:nvSpPr>
          <p:cNvPr id="5" name="Subtitle 2"/>
          <p:cNvSpPr txBox="1">
            <a:spLocks/>
          </p:cNvSpPr>
          <p:nvPr/>
        </p:nvSpPr>
        <p:spPr>
          <a:xfrm rot="1410776">
            <a:off x="414723" y="4180648"/>
            <a:ext cx="3975152" cy="9949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4400" dirty="0">
                <a:solidFill>
                  <a:srgbClr val="0000FF"/>
                </a:solidFill>
              </a:rPr>
              <a:t>Tisch des Herrn</a:t>
            </a:r>
            <a:endParaRPr lang="en-US" sz="4400" dirty="0">
              <a:solidFill>
                <a:srgbClr val="0000FF"/>
              </a:solidFill>
            </a:endParaRPr>
          </a:p>
        </p:txBody>
      </p:sp>
      <p:sp>
        <p:nvSpPr>
          <p:cNvPr id="6" name="Subtitle 2"/>
          <p:cNvSpPr txBox="1">
            <a:spLocks/>
          </p:cNvSpPr>
          <p:nvPr/>
        </p:nvSpPr>
        <p:spPr>
          <a:xfrm rot="964567">
            <a:off x="8283704" y="804238"/>
            <a:ext cx="3286510" cy="8358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4400" dirty="0">
                <a:solidFill>
                  <a:srgbClr val="00B050"/>
                </a:solidFill>
              </a:rPr>
              <a:t>Bündnismahl</a:t>
            </a:r>
            <a:endParaRPr lang="en-US" sz="4400" dirty="0">
              <a:solidFill>
                <a:srgbClr val="00B050"/>
              </a:solidFill>
            </a:endParaRPr>
          </a:p>
        </p:txBody>
      </p:sp>
      <p:sp>
        <p:nvSpPr>
          <p:cNvPr id="7" name="Subtitle 2"/>
          <p:cNvSpPr txBox="1">
            <a:spLocks/>
          </p:cNvSpPr>
          <p:nvPr/>
        </p:nvSpPr>
        <p:spPr>
          <a:xfrm rot="19094192">
            <a:off x="8772722" y="4230018"/>
            <a:ext cx="3209706" cy="9393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4400" dirty="0">
                <a:solidFill>
                  <a:schemeClr val="accent2">
                    <a:lumMod val="75000"/>
                  </a:schemeClr>
                </a:solidFill>
              </a:rPr>
              <a:t>Eucharistie </a:t>
            </a:r>
            <a:endParaRPr lang="en-US" sz="4400" dirty="0">
              <a:solidFill>
                <a:schemeClr val="accent2">
                  <a:lumMod val="75000"/>
                </a:schemeClr>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827692730"/>
              </p:ext>
            </p:extLst>
          </p:nvPr>
        </p:nvGraphicFramePr>
        <p:xfrm>
          <a:off x="5143472" y="4208441"/>
          <a:ext cx="2927350" cy="1784350"/>
        </p:xfrm>
        <a:graphic>
          <a:graphicData uri="http://schemas.openxmlformats.org/presentationml/2006/ole">
            <mc:AlternateContent xmlns:mc="http://schemas.openxmlformats.org/markup-compatibility/2006">
              <mc:Choice xmlns:v="urn:schemas-microsoft-com:vml" Requires="v">
                <p:oleObj name="Visio" r:id="rId2" imgW="2927285" imgH="1784273" progId="Visio.Drawing.15">
                  <p:embed/>
                </p:oleObj>
              </mc:Choice>
              <mc:Fallback>
                <p:oleObj name="Visio" r:id="rId2" imgW="2927285" imgH="1784273" progId="Visio.Drawing.15">
                  <p:embed/>
                  <p:pic>
                    <p:nvPicPr>
                      <p:cNvPr id="8" name="Object 7"/>
                      <p:cNvPicPr/>
                      <p:nvPr/>
                    </p:nvPicPr>
                    <p:blipFill>
                      <a:blip r:embed="rId3"/>
                      <a:stretch>
                        <a:fillRect/>
                      </a:stretch>
                    </p:blipFill>
                    <p:spPr>
                      <a:xfrm>
                        <a:off x="5143472" y="4208441"/>
                        <a:ext cx="2927350" cy="1784350"/>
                      </a:xfrm>
                      <a:prstGeom prst="rect">
                        <a:avLst/>
                      </a:prstGeom>
                    </p:spPr>
                  </p:pic>
                </p:oleObj>
              </mc:Fallback>
            </mc:AlternateContent>
          </a:graphicData>
        </a:graphic>
      </p:graphicFrame>
    </p:spTree>
    <p:extLst>
      <p:ext uri="{BB962C8B-B14F-4D97-AF65-F5344CB8AC3E}">
        <p14:creationId xmlns:p14="http://schemas.microsoft.com/office/powerpoint/2010/main" val="2572850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0130" y="1514182"/>
            <a:ext cx="3224286" cy="3257551"/>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671773">
            <a:off x="8263011" y="1514182"/>
            <a:ext cx="3224286" cy="3257551"/>
          </a:xfrm>
          <a:prstGeom prst="rect">
            <a:avLst/>
          </a:prstGeom>
        </p:spPr>
      </p:pic>
      <p:sp>
        <p:nvSpPr>
          <p:cNvPr id="9" name="TextBox 8"/>
          <p:cNvSpPr txBox="1"/>
          <p:nvPr/>
        </p:nvSpPr>
        <p:spPr>
          <a:xfrm>
            <a:off x="4680299" y="2253128"/>
            <a:ext cx="2990850" cy="1754326"/>
          </a:xfrm>
          <a:prstGeom prst="rect">
            <a:avLst/>
          </a:prstGeom>
          <a:noFill/>
        </p:spPr>
        <p:txBody>
          <a:bodyPr wrap="square" rtlCol="0">
            <a:spAutoFit/>
          </a:bodyPr>
          <a:lstStyle/>
          <a:p>
            <a:pPr algn="ctr"/>
            <a:r>
              <a:rPr lang="de-DE" sz="5400" dirty="0">
                <a:solidFill>
                  <a:srgbClr val="003399"/>
                </a:solidFill>
              </a:rPr>
              <a:t>Jesus</a:t>
            </a:r>
          </a:p>
          <a:p>
            <a:pPr algn="ctr"/>
            <a:r>
              <a:rPr lang="de-DE" sz="5400" dirty="0">
                <a:solidFill>
                  <a:srgbClr val="003399"/>
                </a:solidFill>
              </a:rPr>
              <a:t>(Sohn)</a:t>
            </a:r>
          </a:p>
        </p:txBody>
      </p:sp>
      <p:sp>
        <p:nvSpPr>
          <p:cNvPr id="10" name="TextBox 9"/>
          <p:cNvSpPr txBox="1"/>
          <p:nvPr/>
        </p:nvSpPr>
        <p:spPr>
          <a:xfrm>
            <a:off x="8558784" y="2253128"/>
            <a:ext cx="2615185" cy="1754326"/>
          </a:xfrm>
          <a:prstGeom prst="rect">
            <a:avLst/>
          </a:prstGeom>
          <a:noFill/>
        </p:spPr>
        <p:txBody>
          <a:bodyPr wrap="square" rtlCol="0">
            <a:spAutoFit/>
          </a:bodyPr>
          <a:lstStyle/>
          <a:p>
            <a:pPr algn="ctr"/>
            <a:r>
              <a:rPr lang="de-DE" sz="5400" dirty="0">
                <a:solidFill>
                  <a:srgbClr val="003399"/>
                </a:solidFill>
              </a:rPr>
              <a:t>Heiliger</a:t>
            </a:r>
          </a:p>
          <a:p>
            <a:pPr algn="ctr"/>
            <a:r>
              <a:rPr lang="de-DE" sz="5400" dirty="0">
                <a:solidFill>
                  <a:srgbClr val="003399"/>
                </a:solidFill>
              </a:rPr>
              <a:t>Geist</a:t>
            </a:r>
            <a:endParaRPr lang="en-US" sz="5400" dirty="0">
              <a:solidFill>
                <a:srgbClr val="003399"/>
              </a:solidFill>
            </a:endParaRPr>
          </a:p>
        </p:txBody>
      </p:sp>
      <p:sp>
        <p:nvSpPr>
          <p:cNvPr id="11" name="Title 1"/>
          <p:cNvSpPr txBox="1">
            <a:spLocks/>
          </p:cNvSpPr>
          <p:nvPr/>
        </p:nvSpPr>
        <p:spPr>
          <a:xfrm>
            <a:off x="838200" y="365125"/>
            <a:ext cx="10515600" cy="5683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Passahmahl: Matzen (1/2)</a:t>
            </a:r>
          </a:p>
        </p:txBody>
      </p:sp>
      <p:pic>
        <p:nvPicPr>
          <p:cNvPr id="13" name="Picture 12">
            <a:extLst>
              <a:ext uri="{FF2B5EF4-FFF2-40B4-BE49-F238E27FC236}">
                <a16:creationId xmlns:a16="http://schemas.microsoft.com/office/drawing/2014/main" id="{6BD7427A-A6BD-4527-8CBF-AC9D62207F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183768">
            <a:off x="857250" y="1514182"/>
            <a:ext cx="3224286" cy="3257551"/>
          </a:xfrm>
          <a:prstGeom prst="rect">
            <a:avLst/>
          </a:prstGeom>
        </p:spPr>
      </p:pic>
      <p:sp>
        <p:nvSpPr>
          <p:cNvPr id="14" name="TextBox 13">
            <a:extLst>
              <a:ext uri="{FF2B5EF4-FFF2-40B4-BE49-F238E27FC236}">
                <a16:creationId xmlns:a16="http://schemas.microsoft.com/office/drawing/2014/main" id="{3E89D76D-B590-483F-A43F-6AFA1BA472D0}"/>
              </a:ext>
            </a:extLst>
          </p:cNvPr>
          <p:cNvSpPr txBox="1"/>
          <p:nvPr/>
        </p:nvSpPr>
        <p:spPr>
          <a:xfrm>
            <a:off x="1152144" y="2253128"/>
            <a:ext cx="2609796" cy="1754326"/>
          </a:xfrm>
          <a:prstGeom prst="rect">
            <a:avLst/>
          </a:prstGeom>
          <a:noFill/>
        </p:spPr>
        <p:txBody>
          <a:bodyPr wrap="square" rtlCol="0">
            <a:spAutoFit/>
          </a:bodyPr>
          <a:lstStyle/>
          <a:p>
            <a:pPr algn="ctr"/>
            <a:r>
              <a:rPr lang="de-DE" sz="5400" dirty="0">
                <a:solidFill>
                  <a:srgbClr val="003399"/>
                </a:solidFill>
              </a:rPr>
              <a:t>Jahwe</a:t>
            </a:r>
            <a:br>
              <a:rPr lang="de-DE" sz="5400" dirty="0">
                <a:solidFill>
                  <a:srgbClr val="003399"/>
                </a:solidFill>
              </a:rPr>
            </a:br>
            <a:r>
              <a:rPr lang="de-DE" sz="5400" dirty="0">
                <a:solidFill>
                  <a:srgbClr val="003399"/>
                </a:solidFill>
              </a:rPr>
              <a:t>(Vater)</a:t>
            </a:r>
            <a:endParaRPr lang="en-US" sz="5400" dirty="0">
              <a:solidFill>
                <a:srgbClr val="003399"/>
              </a:solidFill>
            </a:endParaRPr>
          </a:p>
        </p:txBody>
      </p:sp>
    </p:spTree>
    <p:extLst>
      <p:ext uri="{BB962C8B-B14F-4D97-AF65-F5344CB8AC3E}">
        <p14:creationId xmlns:p14="http://schemas.microsoft.com/office/powerpoint/2010/main" val="285400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183768">
            <a:off x="857250" y="1514182"/>
            <a:ext cx="3224286" cy="3257551"/>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671773">
            <a:off x="8263011" y="1514182"/>
            <a:ext cx="3224286" cy="3257551"/>
          </a:xfrm>
          <a:prstGeom prst="rect">
            <a:avLst/>
          </a:prstGeom>
        </p:spPr>
      </p:pic>
      <p:sp>
        <p:nvSpPr>
          <p:cNvPr id="3" name="TextBox 2"/>
          <p:cNvSpPr txBox="1"/>
          <p:nvPr/>
        </p:nvSpPr>
        <p:spPr>
          <a:xfrm>
            <a:off x="1152144" y="2253128"/>
            <a:ext cx="2609796" cy="1754326"/>
          </a:xfrm>
          <a:prstGeom prst="rect">
            <a:avLst/>
          </a:prstGeom>
          <a:noFill/>
        </p:spPr>
        <p:txBody>
          <a:bodyPr wrap="square" rtlCol="0">
            <a:spAutoFit/>
          </a:bodyPr>
          <a:lstStyle/>
          <a:p>
            <a:pPr algn="ctr"/>
            <a:r>
              <a:rPr lang="de-DE" sz="5400" dirty="0">
                <a:solidFill>
                  <a:srgbClr val="003399"/>
                </a:solidFill>
              </a:rPr>
              <a:t>Jahwe</a:t>
            </a:r>
            <a:br>
              <a:rPr lang="de-DE" sz="5400" dirty="0">
                <a:solidFill>
                  <a:srgbClr val="003399"/>
                </a:solidFill>
              </a:rPr>
            </a:br>
            <a:r>
              <a:rPr lang="de-DE" sz="5400" dirty="0">
                <a:solidFill>
                  <a:srgbClr val="003399"/>
                </a:solidFill>
              </a:rPr>
              <a:t>(Vater)</a:t>
            </a:r>
            <a:endParaRPr lang="en-US" sz="5400" dirty="0">
              <a:solidFill>
                <a:srgbClr val="003399"/>
              </a:solidFill>
            </a:endParaRPr>
          </a:p>
        </p:txBody>
      </p:sp>
      <p:sp>
        <p:nvSpPr>
          <p:cNvPr id="10" name="TextBox 9"/>
          <p:cNvSpPr txBox="1"/>
          <p:nvPr/>
        </p:nvSpPr>
        <p:spPr>
          <a:xfrm>
            <a:off x="8558784" y="2253128"/>
            <a:ext cx="2615185" cy="1754326"/>
          </a:xfrm>
          <a:prstGeom prst="rect">
            <a:avLst/>
          </a:prstGeom>
          <a:noFill/>
        </p:spPr>
        <p:txBody>
          <a:bodyPr wrap="square" rtlCol="0">
            <a:spAutoFit/>
          </a:bodyPr>
          <a:lstStyle/>
          <a:p>
            <a:pPr algn="ctr"/>
            <a:r>
              <a:rPr lang="de-DE" sz="5400" dirty="0">
                <a:solidFill>
                  <a:srgbClr val="003399"/>
                </a:solidFill>
              </a:rPr>
              <a:t>Heiliger</a:t>
            </a:r>
          </a:p>
          <a:p>
            <a:pPr algn="ctr"/>
            <a:r>
              <a:rPr lang="de-DE" sz="5400" dirty="0">
                <a:solidFill>
                  <a:srgbClr val="003399"/>
                </a:solidFill>
              </a:rPr>
              <a:t>Geist</a:t>
            </a:r>
            <a:endParaRPr lang="en-US" sz="5400" dirty="0">
              <a:solidFill>
                <a:srgbClr val="003399"/>
              </a:solidFill>
            </a:endParaRPr>
          </a:p>
        </p:txBody>
      </p:sp>
      <p:sp>
        <p:nvSpPr>
          <p:cNvPr id="11" name="Title 1"/>
          <p:cNvSpPr txBox="1">
            <a:spLocks/>
          </p:cNvSpPr>
          <p:nvPr/>
        </p:nvSpPr>
        <p:spPr>
          <a:xfrm>
            <a:off x="838200" y="365125"/>
            <a:ext cx="10515600" cy="5683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Passahmahl: Matzen (2/2)</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6263" y="1479516"/>
            <a:ext cx="2185520" cy="3301978"/>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5588" y="1458587"/>
            <a:ext cx="1304925" cy="3322907"/>
          </a:xfrm>
          <a:prstGeom prst="rect">
            <a:avLst/>
          </a:prstGeom>
        </p:spPr>
      </p:pic>
      <p:sp>
        <p:nvSpPr>
          <p:cNvPr id="15" name="TextBox 14"/>
          <p:cNvSpPr txBox="1"/>
          <p:nvPr/>
        </p:nvSpPr>
        <p:spPr>
          <a:xfrm>
            <a:off x="5700513" y="5379290"/>
            <a:ext cx="1762125" cy="523220"/>
          </a:xfrm>
          <a:prstGeom prst="rect">
            <a:avLst/>
          </a:prstGeom>
          <a:noFill/>
        </p:spPr>
        <p:txBody>
          <a:bodyPr wrap="square" rtlCol="0">
            <a:spAutoFit/>
          </a:bodyPr>
          <a:lstStyle/>
          <a:p>
            <a:r>
              <a:rPr lang="de-DE" sz="2800" dirty="0"/>
              <a:t>Afikoman</a:t>
            </a:r>
            <a:r>
              <a:rPr lang="de-DE" dirty="0"/>
              <a:t> </a:t>
            </a:r>
            <a:endParaRPr lang="en-US" dirty="0"/>
          </a:p>
        </p:txBody>
      </p:sp>
      <p:cxnSp>
        <p:nvCxnSpPr>
          <p:cNvPr id="16" name="Straight Arrow Connector 15"/>
          <p:cNvCxnSpPr/>
          <p:nvPr/>
        </p:nvCxnSpPr>
        <p:spPr>
          <a:xfrm flipV="1">
            <a:off x="6436105" y="4849935"/>
            <a:ext cx="4438" cy="5937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419882" y="2505670"/>
            <a:ext cx="2615185" cy="923330"/>
          </a:xfrm>
          <a:prstGeom prst="rect">
            <a:avLst/>
          </a:prstGeom>
          <a:noFill/>
        </p:spPr>
        <p:txBody>
          <a:bodyPr wrap="square" rtlCol="0">
            <a:spAutoFit/>
          </a:bodyPr>
          <a:lstStyle/>
          <a:p>
            <a:pPr algn="ctr"/>
            <a:r>
              <a:rPr lang="de-DE" sz="5400" dirty="0">
                <a:solidFill>
                  <a:srgbClr val="003399"/>
                </a:solidFill>
              </a:rPr>
              <a:t>Jesus</a:t>
            </a:r>
            <a:endParaRPr lang="en-US" sz="5400" dirty="0">
              <a:solidFill>
                <a:srgbClr val="003399"/>
              </a:solidFill>
            </a:endParaRPr>
          </a:p>
        </p:txBody>
      </p:sp>
    </p:spTree>
    <p:extLst>
      <p:ext uri="{BB962C8B-B14F-4D97-AF65-F5344CB8AC3E}">
        <p14:creationId xmlns:p14="http://schemas.microsoft.com/office/powerpoint/2010/main" val="294507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dirty="0"/>
              <a:t>Passahmahl: Kelche</a:t>
            </a:r>
            <a:endParaRPr lang="de-DE" noProof="0" dirty="0"/>
          </a:p>
        </p:txBody>
      </p:sp>
      <p:sp>
        <p:nvSpPr>
          <p:cNvPr id="3" name="Content Placeholder 2"/>
          <p:cNvSpPr>
            <a:spLocks noGrp="1"/>
          </p:cNvSpPr>
          <p:nvPr>
            <p:ph idx="1"/>
          </p:nvPr>
        </p:nvSpPr>
        <p:spPr>
          <a:xfrm>
            <a:off x="838199" y="1299163"/>
            <a:ext cx="10515600" cy="2678076"/>
          </a:xfrm>
        </p:spPr>
        <p:txBody>
          <a:bodyPr>
            <a:normAutofit/>
          </a:bodyPr>
          <a:lstStyle/>
          <a:p>
            <a:pPr marL="0" indent="0" algn="just">
              <a:buNone/>
            </a:pPr>
            <a:r>
              <a:rPr lang="de-DE" dirty="0"/>
              <a:t>Darum sage den Kindern Israels: Ich bin der HERR, und ich will euch aus den Lasten Ägyptens </a:t>
            </a:r>
            <a:r>
              <a:rPr lang="de-DE" u="sng" dirty="0"/>
              <a:t>herausführen</a:t>
            </a:r>
            <a:r>
              <a:rPr lang="de-DE" dirty="0"/>
              <a:t> und will euch aus ihrer Knechtschaft </a:t>
            </a:r>
            <a:r>
              <a:rPr lang="de-DE" u="sng" dirty="0"/>
              <a:t>erretten</a:t>
            </a:r>
            <a:r>
              <a:rPr lang="de-DE" dirty="0"/>
              <a:t> und will euch </a:t>
            </a:r>
            <a:r>
              <a:rPr lang="de-DE" u="sng" dirty="0"/>
              <a:t>erlösen</a:t>
            </a:r>
            <a:r>
              <a:rPr lang="de-DE" dirty="0"/>
              <a:t> durch einen ausgestreckten Arm und durch große Gerichte. Und ich will euch als mein Volk </a:t>
            </a:r>
            <a:r>
              <a:rPr lang="de-DE" u="sng" dirty="0"/>
              <a:t>annehmen</a:t>
            </a:r>
            <a:r>
              <a:rPr lang="de-DE" dirty="0"/>
              <a:t> und will euer Gott sein; und ihr sollt erkennen, daß ich, der HERR, euer Gott bin, der euch aus den Lasten Ägyptens herausführt. (2. Mo. 6, 6+7)</a:t>
            </a:r>
          </a:p>
        </p:txBody>
      </p:sp>
      <p:sp>
        <p:nvSpPr>
          <p:cNvPr id="4" name="Content Placeholder 2"/>
          <p:cNvSpPr txBox="1">
            <a:spLocks/>
          </p:cNvSpPr>
          <p:nvPr/>
        </p:nvSpPr>
        <p:spPr>
          <a:xfrm>
            <a:off x="3223659" y="3977239"/>
            <a:ext cx="5744679" cy="20783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a:t>1. Kelch der Aussonderung (Heiligung)</a:t>
            </a:r>
          </a:p>
          <a:p>
            <a:pPr marL="0" indent="0">
              <a:buFont typeface="Arial" panose="020B0604020202020204" pitchFamily="34" charset="0"/>
              <a:buNone/>
            </a:pPr>
            <a:r>
              <a:rPr lang="de-DE" dirty="0"/>
              <a:t>2. Kelch der Befreiung (Errettung)</a:t>
            </a:r>
          </a:p>
          <a:p>
            <a:pPr marL="0" indent="0">
              <a:buFont typeface="Arial" panose="020B0604020202020204" pitchFamily="34" charset="0"/>
              <a:buNone/>
            </a:pPr>
            <a:r>
              <a:rPr lang="de-DE" dirty="0"/>
              <a:t>3. </a:t>
            </a:r>
            <a:r>
              <a:rPr lang="de-DE" dirty="0">
                <a:solidFill>
                  <a:srgbClr val="E84F81"/>
                </a:solidFill>
              </a:rPr>
              <a:t>Kelch der Erlösung</a:t>
            </a:r>
          </a:p>
          <a:p>
            <a:pPr marL="0" indent="0">
              <a:buFont typeface="Arial" panose="020B0604020202020204" pitchFamily="34" charset="0"/>
              <a:buNone/>
            </a:pPr>
            <a:r>
              <a:rPr lang="de-DE" dirty="0"/>
              <a:t>4. Kelch der Annahme</a:t>
            </a:r>
            <a:endParaRPr lang="en-US" dirty="0"/>
          </a:p>
          <a:p>
            <a:endParaRPr lang="de-DE" dirty="0"/>
          </a:p>
        </p:txBody>
      </p:sp>
      <p:pic>
        <p:nvPicPr>
          <p:cNvPr id="5" name="Picture 4"/>
          <p:cNvPicPr>
            <a:picLocks noChangeAspect="1"/>
          </p:cNvPicPr>
          <p:nvPr/>
        </p:nvPicPr>
        <p:blipFill>
          <a:blip r:embed="rId2"/>
          <a:stretch>
            <a:fillRect/>
          </a:stretch>
        </p:blipFill>
        <p:spPr>
          <a:xfrm>
            <a:off x="917712" y="4097538"/>
            <a:ext cx="1199748" cy="1828122"/>
          </a:xfrm>
          <a:prstGeom prst="rect">
            <a:avLst/>
          </a:prstGeom>
        </p:spPr>
      </p:pic>
      <p:pic>
        <p:nvPicPr>
          <p:cNvPr id="6" name="Picture 5"/>
          <p:cNvPicPr>
            <a:picLocks noChangeAspect="1"/>
          </p:cNvPicPr>
          <p:nvPr/>
        </p:nvPicPr>
        <p:blipFill>
          <a:blip r:embed="rId3"/>
          <a:stretch>
            <a:fillRect/>
          </a:stretch>
        </p:blipFill>
        <p:spPr>
          <a:xfrm>
            <a:off x="9547003" y="4097538"/>
            <a:ext cx="1426746" cy="1837757"/>
          </a:xfrm>
          <a:prstGeom prst="rect">
            <a:avLst/>
          </a:prstGeom>
        </p:spPr>
      </p:pic>
    </p:spTree>
    <p:extLst>
      <p:ext uri="{BB962C8B-B14F-4D97-AF65-F5344CB8AC3E}">
        <p14:creationId xmlns:p14="http://schemas.microsoft.com/office/powerpoint/2010/main" val="2398829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dirty="0"/>
              <a:t>Passahmahl: Übersicht</a:t>
            </a:r>
            <a:endParaRPr lang="de-DE" noProof="0" dirty="0"/>
          </a:p>
        </p:txBody>
      </p:sp>
      <p:pic>
        <p:nvPicPr>
          <p:cNvPr id="7" name="Picture 6" descr="A close up of a sign&#10;&#10;Description automatically generated">
            <a:extLst>
              <a:ext uri="{FF2B5EF4-FFF2-40B4-BE49-F238E27FC236}">
                <a16:creationId xmlns:a16="http://schemas.microsoft.com/office/drawing/2014/main" id="{89D129BB-2B87-4BA3-B74E-5D177E6A1F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825" y="1520825"/>
            <a:ext cx="10928350" cy="3816350"/>
          </a:xfrm>
          <a:prstGeom prst="rect">
            <a:avLst/>
          </a:prstGeom>
        </p:spPr>
      </p:pic>
    </p:spTree>
    <p:extLst>
      <p:ext uri="{BB962C8B-B14F-4D97-AF65-F5344CB8AC3E}">
        <p14:creationId xmlns:p14="http://schemas.microsoft.com/office/powerpoint/2010/main" val="4254004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de-DE" dirty="0"/>
              <a:t>Jesu letztes Passahmahl</a:t>
            </a:r>
            <a:endParaRPr lang="en-US" dirty="0"/>
          </a:p>
        </p:txBody>
      </p:sp>
    </p:spTree>
    <p:extLst>
      <p:ext uri="{BB962C8B-B14F-4D97-AF65-F5344CB8AC3E}">
        <p14:creationId xmlns:p14="http://schemas.microsoft.com/office/powerpoint/2010/main" val="1562048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dirty="0"/>
              <a:t>Jesu letztes Passahmahl: Fußwaschung</a:t>
            </a:r>
            <a:endParaRPr lang="de-DE" noProof="0" dirty="0"/>
          </a:p>
        </p:txBody>
      </p:sp>
      <p:sp>
        <p:nvSpPr>
          <p:cNvPr id="3" name="Content Placeholder 2"/>
          <p:cNvSpPr>
            <a:spLocks noGrp="1"/>
          </p:cNvSpPr>
          <p:nvPr>
            <p:ph idx="1"/>
          </p:nvPr>
        </p:nvSpPr>
        <p:spPr>
          <a:xfrm>
            <a:off x="838200" y="1084521"/>
            <a:ext cx="10515600" cy="5659179"/>
          </a:xfrm>
        </p:spPr>
        <p:txBody>
          <a:bodyPr>
            <a:normAutofit/>
          </a:bodyPr>
          <a:lstStyle/>
          <a:p>
            <a:pPr marL="0" indent="0" algn="just">
              <a:buNone/>
            </a:pPr>
            <a:r>
              <a:rPr lang="de-DE" baseline="30000" dirty="0"/>
              <a:t>2</a:t>
            </a:r>
            <a:r>
              <a:rPr lang="de-DE" dirty="0"/>
              <a:t> Und </a:t>
            </a:r>
            <a:r>
              <a:rPr lang="de-DE" u="sng" dirty="0"/>
              <a:t>während</a:t>
            </a:r>
            <a:r>
              <a:rPr lang="de-DE" dirty="0"/>
              <a:t> des Mahls… </a:t>
            </a:r>
            <a:r>
              <a:rPr lang="de-DE" baseline="30000" dirty="0"/>
              <a:t>4</a:t>
            </a:r>
            <a:r>
              <a:rPr lang="de-DE" dirty="0"/>
              <a:t> </a:t>
            </a:r>
            <a:r>
              <a:rPr lang="de-DE" u="sng" dirty="0"/>
              <a:t>stand er vom Mahl auf</a:t>
            </a:r>
            <a:r>
              <a:rPr lang="de-DE" dirty="0"/>
              <a:t>, legte sein Obergewand ab, nahm einen Schurz und umgürtete sich; </a:t>
            </a:r>
            <a:r>
              <a:rPr lang="de-DE" baseline="30000" dirty="0"/>
              <a:t>5</a:t>
            </a:r>
            <a:r>
              <a:rPr lang="de-DE" dirty="0"/>
              <a:t> darauf goß er Wasser in das Becken und fing an, den Jüngern die Füße zu waschen und sie mit dem Schurz zu trocknen, mit dem er umgürtet war… </a:t>
            </a:r>
            <a:br>
              <a:rPr lang="de-DE" dirty="0"/>
            </a:br>
            <a:r>
              <a:rPr lang="de-DE" baseline="30000" dirty="0"/>
              <a:t>12</a:t>
            </a:r>
            <a:r>
              <a:rPr lang="de-DE" dirty="0"/>
              <a:t> Nachdem er nun ihre Füße gewaschen und sein Obergewand angezogen hatte, setzte er sich wieder zu Tisch und sprach zu ihnen: Versteht ihr, was ich euch getan habe? </a:t>
            </a:r>
            <a:r>
              <a:rPr lang="de-DE" baseline="30000" dirty="0"/>
              <a:t>13</a:t>
            </a:r>
            <a:r>
              <a:rPr lang="de-DE" dirty="0"/>
              <a:t> Ihr nennt mich Meister und Herr und sagt es mit Recht; denn ich bin es auch. </a:t>
            </a:r>
            <a:r>
              <a:rPr lang="de-DE" baseline="30000" dirty="0"/>
              <a:t>14</a:t>
            </a:r>
            <a:r>
              <a:rPr lang="de-DE" dirty="0"/>
              <a:t> Wenn nun ich, der Herr und Meister, euch die Füße gewaschen habe, </a:t>
            </a:r>
            <a:r>
              <a:rPr lang="de-DE" dirty="0">
                <a:solidFill>
                  <a:srgbClr val="0070C0"/>
                </a:solidFill>
              </a:rPr>
              <a:t>so sollt auch ihr einander die Füße waschen</a:t>
            </a:r>
            <a:r>
              <a:rPr lang="de-DE" dirty="0"/>
              <a:t>; </a:t>
            </a:r>
            <a:r>
              <a:rPr lang="de-DE" baseline="30000" dirty="0"/>
              <a:t>15</a:t>
            </a:r>
            <a:r>
              <a:rPr lang="de-DE" dirty="0"/>
              <a:t> denn ein </a:t>
            </a:r>
            <a:r>
              <a:rPr lang="de-DE" u="sng" dirty="0"/>
              <a:t>Vorbild</a:t>
            </a:r>
            <a:r>
              <a:rPr lang="de-DE" dirty="0"/>
              <a:t> habe ich euch gegeben, damit auch ihr so handelt, wie ich an euch gehandelt habe. </a:t>
            </a:r>
            <a:r>
              <a:rPr lang="de-DE" baseline="30000" dirty="0"/>
              <a:t>16</a:t>
            </a:r>
            <a:r>
              <a:rPr lang="de-DE" dirty="0"/>
              <a:t> Wahrlich, wahrlich, ich sage euch: Der Knecht ist nicht größer als sein Herr, noch der Gesandte größer als der ihn gesandt hat. </a:t>
            </a:r>
            <a:r>
              <a:rPr lang="de-DE" baseline="30000" dirty="0"/>
              <a:t>17</a:t>
            </a:r>
            <a:r>
              <a:rPr lang="de-DE" dirty="0"/>
              <a:t> Wenn ihr dies wißt, </a:t>
            </a:r>
            <a:r>
              <a:rPr lang="de-DE" u="sng" dirty="0"/>
              <a:t>glückselig seid ihr, wenn ihr es tut!</a:t>
            </a:r>
            <a:r>
              <a:rPr lang="de-DE" dirty="0"/>
              <a:t> (Joh. 13, 2–17)</a:t>
            </a:r>
            <a:endParaRPr lang="de-DE" noProof="0" dirty="0"/>
          </a:p>
        </p:txBody>
      </p:sp>
    </p:spTree>
    <p:extLst>
      <p:ext uri="{BB962C8B-B14F-4D97-AF65-F5344CB8AC3E}">
        <p14:creationId xmlns:p14="http://schemas.microsoft.com/office/powerpoint/2010/main" val="1149250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dirty="0"/>
              <a:t>Jesu letztes Passahmahl: Jesu Leib und Blut</a:t>
            </a:r>
            <a:endParaRPr lang="de-DE" noProof="0" dirty="0"/>
          </a:p>
        </p:txBody>
      </p:sp>
      <p:sp>
        <p:nvSpPr>
          <p:cNvPr id="3" name="Content Placeholder 2"/>
          <p:cNvSpPr>
            <a:spLocks noGrp="1"/>
          </p:cNvSpPr>
          <p:nvPr>
            <p:ph idx="1"/>
          </p:nvPr>
        </p:nvSpPr>
        <p:spPr>
          <a:xfrm>
            <a:off x="838200" y="1084521"/>
            <a:ext cx="10515600" cy="5209953"/>
          </a:xfrm>
        </p:spPr>
        <p:txBody>
          <a:bodyPr>
            <a:normAutofit/>
          </a:bodyPr>
          <a:lstStyle/>
          <a:p>
            <a:pPr marL="0" indent="0" algn="just">
              <a:buNone/>
            </a:pPr>
            <a:r>
              <a:rPr lang="de-DE" baseline="30000" dirty="0"/>
              <a:t>26</a:t>
            </a:r>
            <a:r>
              <a:rPr lang="de-DE" dirty="0"/>
              <a:t> Während des Mahls nahm Jesus das Brot und sprach den Lobpreis; dann brach er das Brot, reichte es den Jüngern und sagte: </a:t>
            </a:r>
            <a:r>
              <a:rPr lang="de-DE" dirty="0">
                <a:solidFill>
                  <a:srgbClr val="0070C0"/>
                </a:solidFill>
              </a:rPr>
              <a:t>Nehmt und eßt; </a:t>
            </a:r>
            <a:r>
              <a:rPr lang="de-DE" dirty="0">
                <a:solidFill>
                  <a:srgbClr val="FF0000"/>
                </a:solidFill>
              </a:rPr>
              <a:t>das </a:t>
            </a:r>
            <a:r>
              <a:rPr lang="de-DE" u="sng" dirty="0">
                <a:solidFill>
                  <a:srgbClr val="FF0000"/>
                </a:solidFill>
              </a:rPr>
              <a:t>ist</a:t>
            </a:r>
            <a:r>
              <a:rPr lang="de-DE" dirty="0">
                <a:solidFill>
                  <a:srgbClr val="FF0000"/>
                </a:solidFill>
              </a:rPr>
              <a:t> mein Leib.</a:t>
            </a:r>
            <a:r>
              <a:rPr lang="de-DE" dirty="0"/>
              <a:t> </a:t>
            </a:r>
            <a:r>
              <a:rPr lang="de-DE" baseline="30000" dirty="0"/>
              <a:t>27</a:t>
            </a:r>
            <a:r>
              <a:rPr lang="de-DE" dirty="0"/>
              <a:t> Dann nahm er den Kelch, sprach das Dankgebet, gab ihn den Jüngern und sagte: </a:t>
            </a:r>
            <a:r>
              <a:rPr lang="de-DE" dirty="0">
                <a:solidFill>
                  <a:srgbClr val="0070C0"/>
                </a:solidFill>
              </a:rPr>
              <a:t>Trinkt alle daraus; </a:t>
            </a:r>
            <a:r>
              <a:rPr lang="de-DE" baseline="30000" dirty="0"/>
              <a:t>28</a:t>
            </a:r>
            <a:r>
              <a:rPr lang="de-DE" dirty="0"/>
              <a:t> </a:t>
            </a:r>
            <a:r>
              <a:rPr lang="de-DE" dirty="0">
                <a:solidFill>
                  <a:srgbClr val="FF0000"/>
                </a:solidFill>
              </a:rPr>
              <a:t>das </a:t>
            </a:r>
            <a:r>
              <a:rPr lang="de-DE" u="sng" dirty="0">
                <a:solidFill>
                  <a:srgbClr val="FF0000"/>
                </a:solidFill>
              </a:rPr>
              <a:t>ist</a:t>
            </a:r>
            <a:r>
              <a:rPr lang="de-DE" dirty="0">
                <a:solidFill>
                  <a:srgbClr val="FF0000"/>
                </a:solidFill>
              </a:rPr>
              <a:t> mein Blut des Bundes, </a:t>
            </a:r>
            <a:r>
              <a:rPr lang="de-DE" dirty="0"/>
              <a:t>das für viele vergossen wird zur Vergebung der Sünden. </a:t>
            </a:r>
            <a:r>
              <a:rPr lang="de-DE" baseline="30000" dirty="0"/>
              <a:t>29</a:t>
            </a:r>
            <a:r>
              <a:rPr lang="de-DE" dirty="0"/>
              <a:t> Ich sage euch: Von jetzt an werde ich nicht mehr von dieser Frucht des Weinstocks trinken, bis zu dem Tag, an dem ich mit euch von Neuem davon trinke im Reich meines Vaters. </a:t>
            </a:r>
            <a:r>
              <a:rPr lang="de-DE" baseline="30000" dirty="0"/>
              <a:t>30</a:t>
            </a:r>
            <a:r>
              <a:rPr lang="de-DE" dirty="0"/>
              <a:t> Nach dem Lobgesang gingen sie zum Ölberg hinaus. (Mt. 26, 26–30; Einheitsübersetzung 2016)</a:t>
            </a:r>
            <a:endParaRPr lang="de-DE" noProof="0" dirty="0"/>
          </a:p>
        </p:txBody>
      </p:sp>
    </p:spTree>
    <p:extLst>
      <p:ext uri="{BB962C8B-B14F-4D97-AF65-F5344CB8AC3E}">
        <p14:creationId xmlns:p14="http://schemas.microsoft.com/office/powerpoint/2010/main" val="4112945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dirty="0"/>
              <a:t>Jesu letztes Passahmahl</a:t>
            </a:r>
            <a:endParaRPr lang="de-DE" noProof="0" dirty="0"/>
          </a:p>
        </p:txBody>
      </p:sp>
      <p:pic>
        <p:nvPicPr>
          <p:cNvPr id="3" name="Picture 2"/>
          <p:cNvPicPr>
            <a:picLocks noChangeAspect="1"/>
          </p:cNvPicPr>
          <p:nvPr/>
        </p:nvPicPr>
        <p:blipFill>
          <a:blip r:embed="rId2"/>
          <a:stretch>
            <a:fillRect/>
          </a:stretch>
        </p:blipFill>
        <p:spPr>
          <a:xfrm>
            <a:off x="747702" y="933450"/>
            <a:ext cx="10696596" cy="4805734"/>
          </a:xfrm>
          <a:prstGeom prst="rect">
            <a:avLst/>
          </a:prstGeom>
        </p:spPr>
      </p:pic>
    </p:spTree>
    <p:extLst>
      <p:ext uri="{BB962C8B-B14F-4D97-AF65-F5344CB8AC3E}">
        <p14:creationId xmlns:p14="http://schemas.microsoft.com/office/powerpoint/2010/main" val="1980826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dirty="0"/>
              <a:t>Jesu letztes Passahmahl: Erläuterungen von Paulus</a:t>
            </a:r>
            <a:endParaRPr lang="de-DE" noProof="0" dirty="0"/>
          </a:p>
        </p:txBody>
      </p:sp>
      <p:sp>
        <p:nvSpPr>
          <p:cNvPr id="3" name="Content Placeholder 2"/>
          <p:cNvSpPr>
            <a:spLocks noGrp="1"/>
          </p:cNvSpPr>
          <p:nvPr>
            <p:ph idx="1"/>
          </p:nvPr>
        </p:nvSpPr>
        <p:spPr>
          <a:xfrm>
            <a:off x="838200" y="1084521"/>
            <a:ext cx="10515600" cy="5659179"/>
          </a:xfrm>
        </p:spPr>
        <p:txBody>
          <a:bodyPr>
            <a:normAutofit/>
          </a:bodyPr>
          <a:lstStyle/>
          <a:p>
            <a:pPr algn="just"/>
            <a:r>
              <a:rPr lang="de-DE" baseline="30000" dirty="0"/>
              <a:t>23</a:t>
            </a:r>
            <a:r>
              <a:rPr lang="de-DE" dirty="0"/>
              <a:t> Denn ich habe von dem Herrn empfangen, was ich auch euch überliefert habe, nämlich daß der Herr Jesus in der Nacht, als er verraten wurde, Brot nahm, </a:t>
            </a:r>
            <a:r>
              <a:rPr lang="de-DE" baseline="30000" dirty="0"/>
              <a:t>24</a:t>
            </a:r>
            <a:r>
              <a:rPr lang="de-DE" dirty="0"/>
              <a:t> und dankte, es brach und sprach: Nehmt, eßt! </a:t>
            </a:r>
            <a:r>
              <a:rPr lang="de-DE" dirty="0">
                <a:solidFill>
                  <a:srgbClr val="FF0000"/>
                </a:solidFill>
              </a:rPr>
              <a:t>Das </a:t>
            </a:r>
            <a:r>
              <a:rPr lang="de-DE" u="sng" dirty="0">
                <a:solidFill>
                  <a:srgbClr val="FF0000"/>
                </a:solidFill>
              </a:rPr>
              <a:t>ist</a:t>
            </a:r>
            <a:r>
              <a:rPr lang="de-DE" dirty="0">
                <a:solidFill>
                  <a:srgbClr val="FF0000"/>
                </a:solidFill>
              </a:rPr>
              <a:t> mein Leib, der für euch gebrochen wird; </a:t>
            </a:r>
            <a:r>
              <a:rPr lang="de-DE" dirty="0">
                <a:solidFill>
                  <a:srgbClr val="0070C0"/>
                </a:solidFill>
              </a:rPr>
              <a:t>dies tut zu meinem Gedächtnis!</a:t>
            </a:r>
            <a:r>
              <a:rPr lang="de-DE" dirty="0"/>
              <a:t> </a:t>
            </a:r>
            <a:r>
              <a:rPr lang="de-DE" baseline="30000" dirty="0"/>
              <a:t>25</a:t>
            </a:r>
            <a:r>
              <a:rPr lang="de-DE" dirty="0"/>
              <a:t> Desgleichen auch den Kelch, nach dem Mahl, indem er sprach: </a:t>
            </a:r>
            <a:r>
              <a:rPr lang="de-DE" dirty="0">
                <a:solidFill>
                  <a:srgbClr val="FF0000"/>
                </a:solidFill>
              </a:rPr>
              <a:t>Dieser Kelch ist der neue Bund in meinem Blut; </a:t>
            </a:r>
            <a:r>
              <a:rPr lang="de-DE" dirty="0">
                <a:solidFill>
                  <a:srgbClr val="0070C0"/>
                </a:solidFill>
              </a:rPr>
              <a:t>dies tut, sooft ihr ihn trinkt, zu meinem Gedächtnis! </a:t>
            </a:r>
            <a:r>
              <a:rPr lang="de-DE" baseline="30000" dirty="0"/>
              <a:t>26</a:t>
            </a:r>
            <a:r>
              <a:rPr lang="de-DE" dirty="0"/>
              <a:t> Denn sooft ihr dieses Brot eßt und diesen Kelch trinkt, </a:t>
            </a:r>
            <a:r>
              <a:rPr lang="de-DE" dirty="0">
                <a:solidFill>
                  <a:srgbClr val="FF0000"/>
                </a:solidFill>
              </a:rPr>
              <a:t>verkündigt ihr den Tod des Herrn, </a:t>
            </a:r>
            <a:r>
              <a:rPr lang="de-DE" dirty="0"/>
              <a:t>bis er kommt. (1. Kor. 11, 23–26)</a:t>
            </a:r>
            <a:endParaRPr lang="en-US" dirty="0"/>
          </a:p>
          <a:p>
            <a:pPr algn="just"/>
            <a:r>
              <a:rPr lang="de-DE" baseline="30000" dirty="0"/>
              <a:t>16</a:t>
            </a:r>
            <a:r>
              <a:rPr lang="de-DE" dirty="0"/>
              <a:t> Ist der </a:t>
            </a:r>
            <a:r>
              <a:rPr lang="de-DE" dirty="0">
                <a:solidFill>
                  <a:srgbClr val="FF0000"/>
                </a:solidFill>
              </a:rPr>
              <a:t>Kelch</a:t>
            </a:r>
            <a:r>
              <a:rPr lang="de-DE" dirty="0"/>
              <a:t> des Segens, über den wir den Segen sprechen, nicht </a:t>
            </a:r>
            <a:r>
              <a:rPr lang="de-DE" dirty="0">
                <a:solidFill>
                  <a:srgbClr val="FF0000"/>
                </a:solidFill>
              </a:rPr>
              <a:t>Teilhabe am Blut Christi</a:t>
            </a:r>
            <a:r>
              <a:rPr lang="de-DE" dirty="0"/>
              <a:t>? Ist das </a:t>
            </a:r>
            <a:r>
              <a:rPr lang="de-DE" dirty="0">
                <a:solidFill>
                  <a:srgbClr val="FF0000"/>
                </a:solidFill>
              </a:rPr>
              <a:t>Brot</a:t>
            </a:r>
            <a:r>
              <a:rPr lang="de-DE" dirty="0"/>
              <a:t>, das wir brechen, nicht </a:t>
            </a:r>
            <a:r>
              <a:rPr lang="de-DE" dirty="0">
                <a:solidFill>
                  <a:srgbClr val="FF0000"/>
                </a:solidFill>
              </a:rPr>
              <a:t>Teilhabe am Leib Christi</a:t>
            </a:r>
            <a:r>
              <a:rPr lang="de-DE" dirty="0"/>
              <a:t>? </a:t>
            </a:r>
            <a:r>
              <a:rPr lang="de-DE" baseline="30000" dirty="0"/>
              <a:t>17</a:t>
            </a:r>
            <a:r>
              <a:rPr lang="de-DE" dirty="0"/>
              <a:t> Ein Brot ist es. Darum sind wir viele ein Leib; denn wir alle haben teil an dem einen Brot. (1. Kor. 10, 16+17; Einheits-übersetzung 2016)</a:t>
            </a:r>
          </a:p>
          <a:p>
            <a:pPr marL="0" indent="0">
              <a:buNone/>
            </a:pPr>
            <a:endParaRPr lang="de-DE" noProof="0" dirty="0"/>
          </a:p>
        </p:txBody>
      </p:sp>
    </p:spTree>
    <p:extLst>
      <p:ext uri="{BB962C8B-B14F-4D97-AF65-F5344CB8AC3E}">
        <p14:creationId xmlns:p14="http://schemas.microsoft.com/office/powerpoint/2010/main" val="3155753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dirty="0"/>
              <a:t>Jesu letztes Passahmahl</a:t>
            </a:r>
            <a:endParaRPr lang="de-DE" noProof="0" dirty="0"/>
          </a:p>
        </p:txBody>
      </p:sp>
      <p:pic>
        <p:nvPicPr>
          <p:cNvPr id="4" name="Picture 3"/>
          <p:cNvPicPr>
            <a:picLocks noChangeAspect="1"/>
          </p:cNvPicPr>
          <p:nvPr/>
        </p:nvPicPr>
        <p:blipFill>
          <a:blip r:embed="rId2"/>
          <a:stretch>
            <a:fillRect/>
          </a:stretch>
        </p:blipFill>
        <p:spPr>
          <a:xfrm>
            <a:off x="838200" y="1339702"/>
            <a:ext cx="10515600" cy="4011787"/>
          </a:xfrm>
          <a:prstGeom prst="rect">
            <a:avLst/>
          </a:prstGeom>
        </p:spPr>
      </p:pic>
    </p:spTree>
    <p:extLst>
      <p:ext uri="{BB962C8B-B14F-4D97-AF65-F5344CB8AC3E}">
        <p14:creationId xmlns:p14="http://schemas.microsoft.com/office/powerpoint/2010/main" val="3581565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5500"/>
          </a:xfrm>
        </p:spPr>
        <p:txBody>
          <a:bodyPr>
            <a:normAutofit fontScale="90000"/>
          </a:bodyPr>
          <a:lstStyle/>
          <a:p>
            <a:r>
              <a:rPr lang="de-DE" dirty="0">
                <a:latin typeface="+mn-lt"/>
              </a:rPr>
              <a:t>Das Abendmahl – Das Mahl des Neuen Bundes</a:t>
            </a:r>
            <a:endParaRPr lang="en-US" dirty="0">
              <a:latin typeface="+mn-lt"/>
            </a:endParaRPr>
          </a:p>
        </p:txBody>
      </p:sp>
      <p:sp>
        <p:nvSpPr>
          <p:cNvPr id="3" name="Content Placeholder 2"/>
          <p:cNvSpPr>
            <a:spLocks noGrp="1"/>
          </p:cNvSpPr>
          <p:nvPr>
            <p:ph idx="1"/>
          </p:nvPr>
        </p:nvSpPr>
        <p:spPr>
          <a:xfrm>
            <a:off x="838200" y="1435099"/>
            <a:ext cx="10515600" cy="5213351"/>
          </a:xfrm>
        </p:spPr>
        <p:txBody>
          <a:bodyPr>
            <a:normAutofit/>
          </a:bodyPr>
          <a:lstStyle/>
          <a:p>
            <a:pPr marL="0" indent="0">
              <a:buNone/>
            </a:pPr>
            <a:r>
              <a:rPr lang="de-DE" b="1" dirty="0"/>
              <a:t>Teil 1:</a:t>
            </a:r>
          </a:p>
          <a:p>
            <a:r>
              <a:rPr lang="de-DE" dirty="0"/>
              <a:t>Einleitung</a:t>
            </a:r>
          </a:p>
          <a:p>
            <a:r>
              <a:rPr lang="de-DE" dirty="0"/>
              <a:t>Bündnismahl mit Abraham </a:t>
            </a:r>
          </a:p>
          <a:p>
            <a:r>
              <a:rPr lang="de-DE" dirty="0"/>
              <a:t>Bündnismahl beim Alten Bund</a:t>
            </a:r>
          </a:p>
          <a:p>
            <a:r>
              <a:rPr lang="de-DE" dirty="0"/>
              <a:t>Passahmahl</a:t>
            </a:r>
          </a:p>
          <a:p>
            <a:r>
              <a:rPr lang="de-DE" dirty="0"/>
              <a:t>Jesu letztes Passahmahl</a:t>
            </a:r>
          </a:p>
          <a:p>
            <a:endParaRPr lang="de-DE" dirty="0"/>
          </a:p>
          <a:p>
            <a:endParaRPr lang="de-DE" dirty="0"/>
          </a:p>
          <a:p>
            <a:endParaRPr lang="de-DE" dirty="0"/>
          </a:p>
          <a:p>
            <a:endParaRPr lang="en-US" dirty="0"/>
          </a:p>
        </p:txBody>
      </p:sp>
    </p:spTree>
    <p:extLst>
      <p:ext uri="{BB962C8B-B14F-4D97-AF65-F5344CB8AC3E}">
        <p14:creationId xmlns:p14="http://schemas.microsoft.com/office/powerpoint/2010/main" val="510767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dirty="0"/>
              <a:t>Erläuterungen</a:t>
            </a:r>
            <a:endParaRPr lang="de-DE" noProof="0" dirty="0"/>
          </a:p>
        </p:txBody>
      </p:sp>
      <p:sp>
        <p:nvSpPr>
          <p:cNvPr id="6" name="Content Placeholder 2"/>
          <p:cNvSpPr>
            <a:spLocks noGrp="1"/>
          </p:cNvSpPr>
          <p:nvPr>
            <p:ph idx="1"/>
          </p:nvPr>
        </p:nvSpPr>
        <p:spPr>
          <a:xfrm>
            <a:off x="848833" y="1212112"/>
            <a:ext cx="10515600" cy="4742121"/>
          </a:xfrm>
        </p:spPr>
        <p:txBody>
          <a:bodyPr>
            <a:normAutofit/>
          </a:bodyPr>
          <a:lstStyle/>
          <a:p>
            <a:pPr marL="0" indent="0" algn="just">
              <a:buNone/>
            </a:pPr>
            <a:r>
              <a:rPr lang="de-DE" dirty="0"/>
              <a:t>Denn </a:t>
            </a:r>
            <a:r>
              <a:rPr lang="de-DE" u="sng" dirty="0"/>
              <a:t>das Leben</a:t>
            </a:r>
            <a:r>
              <a:rPr lang="de-DE" dirty="0"/>
              <a:t> des Fleisches </a:t>
            </a:r>
            <a:r>
              <a:rPr lang="de-DE" u="sng" dirty="0"/>
              <a:t>ist im Blut</a:t>
            </a:r>
            <a:r>
              <a:rPr lang="de-DE" dirty="0"/>
              <a:t>, und ich habe es euch auf den Altar gegeben, um Sühnung zu erwirken für eure Seelen. Denn das Blut ist es, das Sühnung erwirkt für die Seele. (3. Mo. 17, 11)</a:t>
            </a:r>
          </a:p>
          <a:p>
            <a:pPr marL="0" indent="0">
              <a:buNone/>
            </a:pPr>
            <a:r>
              <a:rPr lang="de-DE" dirty="0"/>
              <a:t>nephesh = Leben, Seele</a:t>
            </a:r>
            <a:endParaRPr lang="en-US" dirty="0"/>
          </a:p>
        </p:txBody>
      </p:sp>
    </p:spTree>
    <p:extLst>
      <p:ext uri="{BB962C8B-B14F-4D97-AF65-F5344CB8AC3E}">
        <p14:creationId xmlns:p14="http://schemas.microsoft.com/office/powerpoint/2010/main" val="986262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dirty="0"/>
              <a:t>Jesu Erläuterungen (1/2)</a:t>
            </a:r>
            <a:endParaRPr lang="de-DE" noProof="0" dirty="0"/>
          </a:p>
        </p:txBody>
      </p:sp>
      <p:sp>
        <p:nvSpPr>
          <p:cNvPr id="6" name="Content Placeholder 2"/>
          <p:cNvSpPr>
            <a:spLocks noGrp="1"/>
          </p:cNvSpPr>
          <p:nvPr>
            <p:ph idx="1"/>
          </p:nvPr>
        </p:nvSpPr>
        <p:spPr>
          <a:xfrm>
            <a:off x="848833" y="1212112"/>
            <a:ext cx="10515600" cy="4742121"/>
          </a:xfrm>
        </p:spPr>
        <p:txBody>
          <a:bodyPr>
            <a:normAutofit/>
          </a:bodyPr>
          <a:lstStyle/>
          <a:p>
            <a:pPr marL="0" indent="0" algn="just">
              <a:buNone/>
            </a:pPr>
            <a:r>
              <a:rPr lang="de-DE" baseline="30000" dirty="0"/>
              <a:t>48</a:t>
            </a:r>
            <a:r>
              <a:rPr lang="de-DE" dirty="0"/>
              <a:t> </a:t>
            </a:r>
            <a:r>
              <a:rPr lang="de-DE" u="sng" dirty="0"/>
              <a:t>Ich bin das Brot des Lebens.</a:t>
            </a:r>
            <a:r>
              <a:rPr lang="de-DE" dirty="0"/>
              <a:t> </a:t>
            </a:r>
            <a:r>
              <a:rPr lang="de-DE" baseline="30000" dirty="0"/>
              <a:t>49</a:t>
            </a:r>
            <a:r>
              <a:rPr lang="de-DE" dirty="0"/>
              <a:t> Eure Väter haben das Manna gegessen in der Wüste und sind gestorben; </a:t>
            </a:r>
            <a:r>
              <a:rPr lang="de-DE" baseline="30000" dirty="0"/>
              <a:t>50</a:t>
            </a:r>
            <a:r>
              <a:rPr lang="de-DE" dirty="0"/>
              <a:t> dies ist das Brot, das aus dem Himmel herabkommt, damit, wer davon ißt, nicht stirbt. </a:t>
            </a:r>
            <a:r>
              <a:rPr lang="de-DE" baseline="30000" dirty="0"/>
              <a:t>51</a:t>
            </a:r>
            <a:r>
              <a:rPr lang="de-DE" dirty="0"/>
              <a:t> Ich bin das lebendige Brot, das aus dem Himmel herabgekommen ist. Wenn jemand von diesem Brot ißt, </a:t>
            </a:r>
            <a:r>
              <a:rPr lang="de-DE" u="sng" dirty="0"/>
              <a:t>so wird er leben in Ewigkeit</a:t>
            </a:r>
            <a:r>
              <a:rPr lang="de-DE" dirty="0"/>
              <a:t>. Das </a:t>
            </a:r>
            <a:r>
              <a:rPr lang="de-DE" dirty="0">
                <a:solidFill>
                  <a:srgbClr val="FF0000"/>
                </a:solidFill>
              </a:rPr>
              <a:t>Brot</a:t>
            </a:r>
            <a:r>
              <a:rPr lang="de-DE" dirty="0"/>
              <a:t> aber, das ich geben werde, </a:t>
            </a:r>
            <a:r>
              <a:rPr lang="de-DE" dirty="0">
                <a:solidFill>
                  <a:srgbClr val="FF0000"/>
                </a:solidFill>
              </a:rPr>
              <a:t>ist mein Fleisch, </a:t>
            </a:r>
            <a:r>
              <a:rPr lang="de-DE" dirty="0"/>
              <a:t>das ich geben werde für das Leben der Welt. </a:t>
            </a:r>
            <a:r>
              <a:rPr lang="de-DE" baseline="30000" dirty="0"/>
              <a:t>52</a:t>
            </a:r>
            <a:r>
              <a:rPr lang="de-DE" dirty="0"/>
              <a:t> Da stritten die Juden untereinander und sprachen: Wie kann dieser uns [sein] Fleisch zu essen geben? </a:t>
            </a:r>
            <a:r>
              <a:rPr lang="de-DE" baseline="30000" dirty="0"/>
              <a:t>53</a:t>
            </a:r>
            <a:r>
              <a:rPr lang="de-DE" dirty="0"/>
              <a:t> Darum sprach Jesus zu ihnen: Wahrlich, wahrlich, ich sage euch: </a:t>
            </a:r>
            <a:r>
              <a:rPr lang="de-DE" u="sng" dirty="0"/>
              <a:t>Wenn ihr nicht das Fleisch des Menschensohnes eßt und sein Blut trinkt, so habt ihr kein Leben in euch.</a:t>
            </a:r>
            <a:r>
              <a:rPr lang="de-DE" dirty="0"/>
              <a:t> </a:t>
            </a:r>
            <a:endParaRPr lang="en-US" dirty="0"/>
          </a:p>
        </p:txBody>
      </p:sp>
    </p:spTree>
    <p:extLst>
      <p:ext uri="{BB962C8B-B14F-4D97-AF65-F5344CB8AC3E}">
        <p14:creationId xmlns:p14="http://schemas.microsoft.com/office/powerpoint/2010/main" val="2962632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22745"/>
            <a:ext cx="10515600" cy="5244509"/>
          </a:xfrm>
        </p:spPr>
        <p:txBody>
          <a:bodyPr>
            <a:normAutofit/>
          </a:bodyPr>
          <a:lstStyle/>
          <a:p>
            <a:pPr marL="0" indent="0" algn="just">
              <a:buNone/>
            </a:pPr>
            <a:r>
              <a:rPr lang="de-DE" baseline="30000" dirty="0"/>
              <a:t>54</a:t>
            </a:r>
            <a:r>
              <a:rPr lang="de-DE" dirty="0"/>
              <a:t> </a:t>
            </a:r>
            <a:r>
              <a:rPr lang="de-DE" u="sng" dirty="0"/>
              <a:t>Wer mein Fleisch ißt und mein Blut trinkt, der hat ewiges Leben</a:t>
            </a:r>
            <a:r>
              <a:rPr lang="de-DE" dirty="0"/>
              <a:t>, und ich werde ihn auferwecken am letzten Tag. </a:t>
            </a:r>
            <a:r>
              <a:rPr lang="de-DE" baseline="30000" dirty="0"/>
              <a:t>55</a:t>
            </a:r>
            <a:r>
              <a:rPr lang="de-DE" dirty="0"/>
              <a:t> Denn mein Fleisch ist wahrhaftig Speise, und mein Blut ist wahrhaftig Trank. </a:t>
            </a:r>
            <a:r>
              <a:rPr lang="de-DE" baseline="30000" dirty="0"/>
              <a:t>56</a:t>
            </a:r>
            <a:r>
              <a:rPr lang="de-DE" dirty="0"/>
              <a:t> Wer mein Fleisch ißt und mein Blut trinkt, </a:t>
            </a:r>
            <a:r>
              <a:rPr lang="de-DE" u="sng" dirty="0"/>
              <a:t>der bleibt in mir und ich in ihm</a:t>
            </a:r>
            <a:r>
              <a:rPr lang="de-DE" dirty="0"/>
              <a:t>. </a:t>
            </a:r>
            <a:r>
              <a:rPr lang="de-DE" baseline="30000" dirty="0"/>
              <a:t>57</a:t>
            </a:r>
            <a:r>
              <a:rPr lang="de-DE" dirty="0"/>
              <a:t> Wie mich der lebendige Vater gesandt hat und ich um des Vaters willen lebe, so wird auch der, welcher </a:t>
            </a:r>
            <a:r>
              <a:rPr lang="de-DE" u="sng" dirty="0"/>
              <a:t>mich ißt</a:t>
            </a:r>
            <a:r>
              <a:rPr lang="de-DE" dirty="0"/>
              <a:t>, um meinetwillen leben. </a:t>
            </a:r>
            <a:r>
              <a:rPr lang="de-DE" baseline="30000" dirty="0"/>
              <a:t>58</a:t>
            </a:r>
            <a:r>
              <a:rPr lang="de-DE" dirty="0"/>
              <a:t> Dies ist das Brot, das aus dem Himmel herabgekommen ist; es ist nicht wie das Manna, das eure Väter gegessen haben, und sind gestorben; wer dieses Brot ißt, der wird leben in Ewigkeit! (Joh. 6, 48–58)</a:t>
            </a:r>
            <a:endParaRPr lang="en-US" dirty="0"/>
          </a:p>
        </p:txBody>
      </p:sp>
      <p:sp>
        <p:nvSpPr>
          <p:cNvPr id="4" name="Title 1"/>
          <p:cNvSpPr>
            <a:spLocks noGrp="1"/>
          </p:cNvSpPr>
          <p:nvPr>
            <p:ph type="title"/>
          </p:nvPr>
        </p:nvSpPr>
        <p:spPr>
          <a:xfrm>
            <a:off x="838200" y="365125"/>
            <a:ext cx="10515600" cy="568325"/>
          </a:xfrm>
        </p:spPr>
        <p:txBody>
          <a:bodyPr>
            <a:normAutofit fontScale="90000"/>
          </a:bodyPr>
          <a:lstStyle/>
          <a:p>
            <a:r>
              <a:rPr lang="de-DE" dirty="0"/>
              <a:t>Jesu Erläuterungen (2/2)</a:t>
            </a:r>
            <a:endParaRPr lang="de-DE" noProof="0" dirty="0"/>
          </a:p>
        </p:txBody>
      </p:sp>
    </p:spTree>
    <p:extLst>
      <p:ext uri="{BB962C8B-B14F-4D97-AF65-F5344CB8AC3E}">
        <p14:creationId xmlns:p14="http://schemas.microsoft.com/office/powerpoint/2010/main" val="182714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5500"/>
          </a:xfrm>
        </p:spPr>
        <p:txBody>
          <a:bodyPr>
            <a:normAutofit fontScale="90000"/>
          </a:bodyPr>
          <a:lstStyle/>
          <a:p>
            <a:r>
              <a:rPr lang="de-DE" dirty="0">
                <a:latin typeface="+mn-lt"/>
              </a:rPr>
              <a:t>Das Abendmahl – Das Mahl des Neuen Bundes</a:t>
            </a:r>
            <a:endParaRPr lang="en-US" dirty="0">
              <a:latin typeface="+mn-lt"/>
            </a:endParaRPr>
          </a:p>
        </p:txBody>
      </p:sp>
      <p:sp>
        <p:nvSpPr>
          <p:cNvPr id="3" name="Content Placeholder 2"/>
          <p:cNvSpPr>
            <a:spLocks noGrp="1"/>
          </p:cNvSpPr>
          <p:nvPr>
            <p:ph idx="1"/>
          </p:nvPr>
        </p:nvSpPr>
        <p:spPr>
          <a:xfrm>
            <a:off x="838200" y="1435099"/>
            <a:ext cx="10515600" cy="5213351"/>
          </a:xfrm>
        </p:spPr>
        <p:txBody>
          <a:bodyPr>
            <a:normAutofit/>
          </a:bodyPr>
          <a:lstStyle/>
          <a:p>
            <a:pPr marL="0" indent="0">
              <a:buNone/>
            </a:pPr>
            <a:r>
              <a:rPr lang="de-DE" b="1" dirty="0"/>
              <a:t>Teil 2:</a:t>
            </a:r>
            <a:endParaRPr lang="de-DE" dirty="0"/>
          </a:p>
          <a:p>
            <a:r>
              <a:rPr lang="de-DE" dirty="0"/>
              <a:t>Kann uns das Abendmahl schaden?</a:t>
            </a:r>
          </a:p>
          <a:p>
            <a:r>
              <a:rPr lang="de-DE" dirty="0"/>
              <a:t>Wie häufig wurde das Mahl zu neutestamentlichen Zeiten gefeiert?</a:t>
            </a:r>
          </a:p>
          <a:p>
            <a:r>
              <a:rPr lang="de-DE" dirty="0"/>
              <a:t>Wie und mit wem können wir das Mahl feiern?</a:t>
            </a:r>
          </a:p>
          <a:p>
            <a:r>
              <a:rPr lang="de-DE" dirty="0"/>
              <a:t>Weitere Bibelstellen mit Bezug zum Abendmahl</a:t>
            </a:r>
          </a:p>
          <a:p>
            <a:r>
              <a:rPr lang="de-DE" dirty="0"/>
              <a:t>Jesu Leiden</a:t>
            </a:r>
          </a:p>
          <a:p>
            <a:r>
              <a:rPr lang="de-DE" dirty="0"/>
              <a:t>Zusammenfassung</a:t>
            </a:r>
          </a:p>
          <a:p>
            <a:endParaRPr lang="de-DE" dirty="0"/>
          </a:p>
          <a:p>
            <a:pPr marL="0" indent="0">
              <a:buNone/>
            </a:pPr>
            <a:r>
              <a:rPr lang="de-DE" b="1" dirty="0"/>
              <a:t>Meine Website: </a:t>
            </a:r>
          </a:p>
          <a:p>
            <a:r>
              <a:rPr lang="de-DE" dirty="0"/>
              <a:t> </a:t>
            </a:r>
            <a:r>
              <a:rPr lang="de-DE" u="sng" dirty="0">
                <a:solidFill>
                  <a:srgbClr val="0000FF"/>
                </a:solidFill>
              </a:rPr>
              <a:t>mzahn.eu</a:t>
            </a:r>
          </a:p>
        </p:txBody>
      </p:sp>
    </p:spTree>
    <p:extLst>
      <p:ext uri="{BB962C8B-B14F-4D97-AF65-F5344CB8AC3E}">
        <p14:creationId xmlns:p14="http://schemas.microsoft.com/office/powerpoint/2010/main" val="677746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30729"/>
            <a:ext cx="12192000" cy="2838475"/>
          </a:xfrm>
        </p:spPr>
        <p:txBody>
          <a:bodyPr>
            <a:normAutofit/>
          </a:bodyPr>
          <a:lstStyle/>
          <a:p>
            <a:r>
              <a:rPr lang="de-DE" sz="8000" noProof="0" dirty="0"/>
              <a:t>Abendmahl</a:t>
            </a:r>
            <a:br>
              <a:rPr lang="de-DE" sz="8000" noProof="0" dirty="0"/>
            </a:br>
            <a:r>
              <a:rPr lang="de-DE" noProof="0" dirty="0"/>
              <a:t>Teil 2</a:t>
            </a:r>
          </a:p>
        </p:txBody>
      </p:sp>
      <p:sp>
        <p:nvSpPr>
          <p:cNvPr id="3" name="Subtitle 2"/>
          <p:cNvSpPr>
            <a:spLocks noGrp="1"/>
          </p:cNvSpPr>
          <p:nvPr>
            <p:ph type="subTitle" idx="1"/>
          </p:nvPr>
        </p:nvSpPr>
        <p:spPr>
          <a:xfrm rot="19781754">
            <a:off x="898929" y="1053849"/>
            <a:ext cx="3006743" cy="1028631"/>
          </a:xfrm>
        </p:spPr>
        <p:txBody>
          <a:bodyPr>
            <a:normAutofit/>
          </a:bodyPr>
          <a:lstStyle/>
          <a:p>
            <a:r>
              <a:rPr lang="de-DE" sz="4400" noProof="0" dirty="0">
                <a:solidFill>
                  <a:srgbClr val="7030A0"/>
                </a:solidFill>
              </a:rPr>
              <a:t>Herrenmahl</a:t>
            </a:r>
          </a:p>
        </p:txBody>
      </p:sp>
      <p:sp>
        <p:nvSpPr>
          <p:cNvPr id="5" name="Subtitle 2"/>
          <p:cNvSpPr txBox="1">
            <a:spLocks/>
          </p:cNvSpPr>
          <p:nvPr/>
        </p:nvSpPr>
        <p:spPr>
          <a:xfrm rot="1410776">
            <a:off x="414723" y="4180648"/>
            <a:ext cx="3975152" cy="9949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4400" dirty="0">
                <a:solidFill>
                  <a:srgbClr val="0000FF"/>
                </a:solidFill>
              </a:rPr>
              <a:t>Tisch des Herrn</a:t>
            </a:r>
            <a:endParaRPr lang="en-US" sz="4400" dirty="0">
              <a:solidFill>
                <a:srgbClr val="0000FF"/>
              </a:solidFill>
            </a:endParaRPr>
          </a:p>
        </p:txBody>
      </p:sp>
      <p:sp>
        <p:nvSpPr>
          <p:cNvPr id="6" name="Subtitle 2"/>
          <p:cNvSpPr txBox="1">
            <a:spLocks/>
          </p:cNvSpPr>
          <p:nvPr/>
        </p:nvSpPr>
        <p:spPr>
          <a:xfrm rot="964567">
            <a:off x="8283704" y="804238"/>
            <a:ext cx="3286510" cy="8358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4400" dirty="0">
                <a:solidFill>
                  <a:srgbClr val="00B050"/>
                </a:solidFill>
              </a:rPr>
              <a:t>Bündnismahl</a:t>
            </a:r>
            <a:endParaRPr lang="en-US" sz="4400" dirty="0">
              <a:solidFill>
                <a:srgbClr val="00B050"/>
              </a:solidFill>
            </a:endParaRPr>
          </a:p>
        </p:txBody>
      </p:sp>
      <p:sp>
        <p:nvSpPr>
          <p:cNvPr id="7" name="Subtitle 2"/>
          <p:cNvSpPr txBox="1">
            <a:spLocks/>
          </p:cNvSpPr>
          <p:nvPr/>
        </p:nvSpPr>
        <p:spPr>
          <a:xfrm rot="19094192">
            <a:off x="8772722" y="4230018"/>
            <a:ext cx="3209706" cy="9393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4400" dirty="0">
                <a:solidFill>
                  <a:schemeClr val="accent2">
                    <a:lumMod val="75000"/>
                  </a:schemeClr>
                </a:solidFill>
              </a:rPr>
              <a:t>Eucharistie </a:t>
            </a:r>
            <a:endParaRPr lang="en-US" sz="4400" dirty="0">
              <a:solidFill>
                <a:schemeClr val="accent2">
                  <a:lumMod val="75000"/>
                </a:schemeClr>
              </a:solidFill>
            </a:endParaRPr>
          </a:p>
        </p:txBody>
      </p:sp>
      <p:graphicFrame>
        <p:nvGraphicFramePr>
          <p:cNvPr id="8" name="Object 7"/>
          <p:cNvGraphicFramePr>
            <a:graphicFrameLocks noChangeAspect="1"/>
          </p:cNvGraphicFramePr>
          <p:nvPr/>
        </p:nvGraphicFramePr>
        <p:xfrm>
          <a:off x="5143472" y="4208441"/>
          <a:ext cx="2927350" cy="1784350"/>
        </p:xfrm>
        <a:graphic>
          <a:graphicData uri="http://schemas.openxmlformats.org/presentationml/2006/ole">
            <mc:AlternateContent xmlns:mc="http://schemas.openxmlformats.org/markup-compatibility/2006">
              <mc:Choice xmlns:v="urn:schemas-microsoft-com:vml" Requires="v">
                <p:oleObj name="Visio" r:id="rId2" imgW="2927285" imgH="1784273" progId="Visio.Drawing.15">
                  <p:embed/>
                </p:oleObj>
              </mc:Choice>
              <mc:Fallback>
                <p:oleObj name="Visio" r:id="rId2" imgW="2927285" imgH="1784273" progId="Visio.Drawing.15">
                  <p:embed/>
                  <p:pic>
                    <p:nvPicPr>
                      <p:cNvPr id="8" name="Object 7"/>
                      <p:cNvPicPr/>
                      <p:nvPr/>
                    </p:nvPicPr>
                    <p:blipFill>
                      <a:blip r:embed="rId3"/>
                      <a:stretch>
                        <a:fillRect/>
                      </a:stretch>
                    </p:blipFill>
                    <p:spPr>
                      <a:xfrm>
                        <a:off x="5143472" y="4208441"/>
                        <a:ext cx="2927350" cy="1784350"/>
                      </a:xfrm>
                      <a:prstGeom prst="rect">
                        <a:avLst/>
                      </a:prstGeom>
                    </p:spPr>
                  </p:pic>
                </p:oleObj>
              </mc:Fallback>
            </mc:AlternateContent>
          </a:graphicData>
        </a:graphic>
      </p:graphicFrame>
    </p:spTree>
    <p:extLst>
      <p:ext uri="{BB962C8B-B14F-4D97-AF65-F5344CB8AC3E}">
        <p14:creationId xmlns:p14="http://schemas.microsoft.com/office/powerpoint/2010/main" val="2784712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5500"/>
          </a:xfrm>
        </p:spPr>
        <p:txBody>
          <a:bodyPr>
            <a:normAutofit fontScale="90000"/>
          </a:bodyPr>
          <a:lstStyle/>
          <a:p>
            <a:r>
              <a:rPr lang="de-DE" dirty="0">
                <a:latin typeface="+mn-lt"/>
              </a:rPr>
              <a:t>Das Abendmahl – Das Mahl des Neuen Bundes</a:t>
            </a:r>
            <a:endParaRPr lang="en-US" dirty="0">
              <a:latin typeface="+mn-lt"/>
            </a:endParaRPr>
          </a:p>
        </p:txBody>
      </p:sp>
      <p:sp>
        <p:nvSpPr>
          <p:cNvPr id="3" name="Content Placeholder 2"/>
          <p:cNvSpPr>
            <a:spLocks noGrp="1"/>
          </p:cNvSpPr>
          <p:nvPr>
            <p:ph idx="1"/>
          </p:nvPr>
        </p:nvSpPr>
        <p:spPr>
          <a:xfrm>
            <a:off x="838200" y="1435099"/>
            <a:ext cx="10515600" cy="5213351"/>
          </a:xfrm>
        </p:spPr>
        <p:txBody>
          <a:bodyPr>
            <a:normAutofit/>
          </a:bodyPr>
          <a:lstStyle/>
          <a:p>
            <a:pPr marL="0" indent="0">
              <a:buNone/>
            </a:pPr>
            <a:r>
              <a:rPr lang="de-DE" b="1" dirty="0"/>
              <a:t>Teil 1: </a:t>
            </a:r>
            <a:r>
              <a:rPr lang="de-DE" dirty="0"/>
              <a:t>Website</a:t>
            </a:r>
            <a:endParaRPr lang="de-DE" b="1" dirty="0"/>
          </a:p>
          <a:p>
            <a:r>
              <a:rPr lang="de-DE" dirty="0"/>
              <a:t> </a:t>
            </a:r>
            <a:r>
              <a:rPr lang="de-DE" u="sng" dirty="0">
                <a:solidFill>
                  <a:srgbClr val="0000FF"/>
                </a:solidFill>
              </a:rPr>
              <a:t>mzahn.eu</a:t>
            </a:r>
          </a:p>
          <a:p>
            <a:pPr marL="0" indent="0">
              <a:buNone/>
            </a:pPr>
            <a:endParaRPr lang="de-DE" b="1" dirty="0"/>
          </a:p>
          <a:p>
            <a:pPr marL="0" indent="0">
              <a:buNone/>
            </a:pPr>
            <a:r>
              <a:rPr lang="de-DE" b="1" dirty="0"/>
              <a:t>Teil 2:</a:t>
            </a:r>
            <a:endParaRPr lang="de-DE" dirty="0"/>
          </a:p>
          <a:p>
            <a:r>
              <a:rPr lang="de-DE" dirty="0"/>
              <a:t>Kann uns das Abendmahl schaden?</a:t>
            </a:r>
          </a:p>
          <a:p>
            <a:r>
              <a:rPr lang="de-DE" dirty="0"/>
              <a:t>Wie häufig wurde das Mahl zu neutestamentlichen Zeiten gefeiert?</a:t>
            </a:r>
          </a:p>
          <a:p>
            <a:r>
              <a:rPr lang="de-DE" dirty="0"/>
              <a:t>Wie und mit wem können wir das Mahl feiern?</a:t>
            </a:r>
          </a:p>
          <a:p>
            <a:r>
              <a:rPr lang="de-DE" dirty="0"/>
              <a:t>Weitere Bibelstellen mit Bezug zum Abendmahl</a:t>
            </a:r>
          </a:p>
          <a:p>
            <a:r>
              <a:rPr lang="de-DE" dirty="0"/>
              <a:t>Jesu Leiden</a:t>
            </a:r>
          </a:p>
          <a:p>
            <a:r>
              <a:rPr lang="de-DE" dirty="0"/>
              <a:t>Zusammenfassung</a:t>
            </a:r>
          </a:p>
          <a:p>
            <a:endParaRPr lang="de-DE" dirty="0"/>
          </a:p>
        </p:txBody>
      </p:sp>
    </p:spTree>
    <p:extLst>
      <p:ext uri="{BB962C8B-B14F-4D97-AF65-F5344CB8AC3E}">
        <p14:creationId xmlns:p14="http://schemas.microsoft.com/office/powerpoint/2010/main" val="786862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de-DE" dirty="0"/>
              <a:t>Kann uns das Abendmahl schaden?</a:t>
            </a:r>
            <a:endParaRPr lang="en-US" dirty="0"/>
          </a:p>
        </p:txBody>
      </p:sp>
    </p:spTree>
    <p:extLst>
      <p:ext uri="{BB962C8B-B14F-4D97-AF65-F5344CB8AC3E}">
        <p14:creationId xmlns:p14="http://schemas.microsoft.com/office/powerpoint/2010/main" val="3258096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1999" cy="6907237"/>
          </a:xfrm>
        </p:spPr>
        <p:txBody>
          <a:bodyPr>
            <a:noAutofit/>
          </a:bodyPr>
          <a:lstStyle/>
          <a:p>
            <a:pPr marL="0" indent="0" algn="just">
              <a:spcBef>
                <a:spcPts val="0"/>
              </a:spcBef>
              <a:buNone/>
            </a:pPr>
            <a:r>
              <a:rPr lang="de-DE" sz="2500" baseline="30000" dirty="0"/>
              <a:t>17</a:t>
            </a:r>
            <a:r>
              <a:rPr lang="de-DE" sz="2500" dirty="0"/>
              <a:t> Wenn ich schon Anweisungen gebe: Das kann ich nicht loben, daß ihr nicht zu eurem Nutzen, sondern zu eurem Schaden zusammenkommt. </a:t>
            </a:r>
            <a:r>
              <a:rPr lang="de-DE" sz="2500" baseline="30000" dirty="0"/>
              <a:t>18</a:t>
            </a:r>
            <a:r>
              <a:rPr lang="de-DE" sz="2500" dirty="0"/>
              <a:t> Zunächst höre ich, daß es Spaltungen unter euch gibt, wenn ihr als Gemeinde zusammenkommt; zum Teil glaube ich das auch. </a:t>
            </a:r>
            <a:r>
              <a:rPr lang="de-DE" sz="2500" baseline="30000" dirty="0"/>
              <a:t>19</a:t>
            </a:r>
            <a:r>
              <a:rPr lang="de-DE" sz="2500" dirty="0"/>
              <a:t> Denn es muß Parteiungen geben unter euch, damit die Bewährten unter euch offenkundig werden. </a:t>
            </a:r>
            <a:r>
              <a:rPr lang="de-DE" sz="2500" baseline="30000" dirty="0"/>
              <a:t>20</a:t>
            </a:r>
            <a:r>
              <a:rPr lang="de-DE" sz="2500" dirty="0"/>
              <a:t> Wenn ihr euch versammelt, ist das kein Essen des Herrenmahls; </a:t>
            </a:r>
            <a:br>
              <a:rPr lang="de-DE" sz="2500" dirty="0"/>
            </a:br>
            <a:r>
              <a:rPr lang="de-DE" sz="2500" baseline="30000" dirty="0"/>
              <a:t>21</a:t>
            </a:r>
            <a:r>
              <a:rPr lang="de-DE" sz="2500" dirty="0"/>
              <a:t> denn </a:t>
            </a:r>
            <a:r>
              <a:rPr lang="de-DE" sz="2500" dirty="0">
                <a:solidFill>
                  <a:schemeClr val="accent2">
                    <a:lumMod val="75000"/>
                  </a:schemeClr>
                </a:solidFill>
              </a:rPr>
              <a:t>jeder nimmt beim Essen sein eigenes Mahl vorweg und dann hungert der eine, während der andere betrunken ist.</a:t>
            </a:r>
            <a:r>
              <a:rPr lang="de-DE" sz="2500" dirty="0"/>
              <a:t> </a:t>
            </a:r>
            <a:r>
              <a:rPr lang="de-DE" sz="2500" baseline="30000" dirty="0"/>
              <a:t>22</a:t>
            </a:r>
            <a:r>
              <a:rPr lang="de-DE" sz="2500" dirty="0"/>
              <a:t> Könnt ihr denn nicht zu Hause essen und trinken? Oder </a:t>
            </a:r>
            <a:r>
              <a:rPr lang="de-DE" sz="2500" dirty="0">
                <a:solidFill>
                  <a:schemeClr val="accent2">
                    <a:lumMod val="75000"/>
                  </a:schemeClr>
                </a:solidFill>
              </a:rPr>
              <a:t>verachtet</a:t>
            </a:r>
            <a:r>
              <a:rPr lang="de-DE" sz="2500" dirty="0"/>
              <a:t> ihr </a:t>
            </a:r>
            <a:r>
              <a:rPr lang="de-DE" sz="2500" dirty="0">
                <a:solidFill>
                  <a:schemeClr val="accent2">
                    <a:lumMod val="75000"/>
                  </a:schemeClr>
                </a:solidFill>
              </a:rPr>
              <a:t>die Kirche Gottes</a:t>
            </a:r>
            <a:r>
              <a:rPr lang="de-DE" sz="2500" dirty="0"/>
              <a:t>? Wollt ihr </a:t>
            </a:r>
            <a:r>
              <a:rPr lang="de-DE" sz="2500" dirty="0">
                <a:solidFill>
                  <a:schemeClr val="accent2">
                    <a:lumMod val="75000"/>
                  </a:schemeClr>
                </a:solidFill>
              </a:rPr>
              <a:t>jene demütigen, die nichts haben</a:t>
            </a:r>
            <a:r>
              <a:rPr lang="de-DE" sz="2500" dirty="0"/>
              <a:t>? Was soll ich dazu sagen? Soll ich euch etwa loben? In diesem Fall kann ich euch nicht loben… </a:t>
            </a:r>
          </a:p>
          <a:p>
            <a:pPr marL="0" indent="0" algn="just">
              <a:spcBef>
                <a:spcPts val="0"/>
              </a:spcBef>
              <a:buNone/>
            </a:pPr>
            <a:r>
              <a:rPr lang="de-DE" sz="2500" baseline="30000" dirty="0"/>
              <a:t>27</a:t>
            </a:r>
            <a:r>
              <a:rPr lang="de-DE" sz="2500" dirty="0"/>
              <a:t> Wer also </a:t>
            </a:r>
            <a:r>
              <a:rPr lang="de-DE" sz="2500" dirty="0">
                <a:solidFill>
                  <a:schemeClr val="accent2">
                    <a:lumMod val="75000"/>
                  </a:schemeClr>
                </a:solidFill>
              </a:rPr>
              <a:t>unwürdig von dem Brot ißt und aus dem Kelch des Herrn trinkt</a:t>
            </a:r>
            <a:r>
              <a:rPr lang="de-DE" sz="2500" dirty="0"/>
              <a:t>, macht sich schuldig am Leib und am Blut des Herrn. </a:t>
            </a:r>
            <a:r>
              <a:rPr lang="de-DE" sz="2500" baseline="30000" dirty="0"/>
              <a:t>28</a:t>
            </a:r>
            <a:r>
              <a:rPr lang="de-DE" sz="2500" dirty="0"/>
              <a:t> Jeder soll sich </a:t>
            </a:r>
            <a:r>
              <a:rPr lang="de-DE" sz="2500" dirty="0">
                <a:solidFill>
                  <a:srgbClr val="0070C0"/>
                </a:solidFill>
              </a:rPr>
              <a:t>selbst prüfen</a:t>
            </a:r>
            <a:r>
              <a:rPr lang="de-DE" sz="2500" dirty="0"/>
              <a:t>; erst dann soll er von dem Brot essen und aus dem Kelch trinken. </a:t>
            </a:r>
            <a:r>
              <a:rPr lang="de-DE" sz="2500" baseline="30000" dirty="0"/>
              <a:t>29</a:t>
            </a:r>
            <a:r>
              <a:rPr lang="de-DE" sz="2500" dirty="0"/>
              <a:t> Denn wer davon </a:t>
            </a:r>
            <a:r>
              <a:rPr lang="de-DE" sz="2500" dirty="0">
                <a:solidFill>
                  <a:schemeClr val="accent2">
                    <a:lumMod val="75000"/>
                  </a:schemeClr>
                </a:solidFill>
              </a:rPr>
              <a:t>ißt und trinkt, ohne den Leib zu unterscheiden</a:t>
            </a:r>
            <a:r>
              <a:rPr lang="de-DE" sz="2500" dirty="0"/>
              <a:t>, der zieht sich das Gericht zu, indem er ißt und trinkt. </a:t>
            </a:r>
            <a:r>
              <a:rPr lang="de-DE" sz="2500" baseline="30000" dirty="0"/>
              <a:t>30</a:t>
            </a:r>
            <a:r>
              <a:rPr lang="de-DE" sz="2500" dirty="0"/>
              <a:t> Deswegen sind unter euch viele schwach und krank und nicht wenige sind schon entschlafen. </a:t>
            </a:r>
            <a:r>
              <a:rPr lang="de-DE" sz="2500" baseline="30000" dirty="0"/>
              <a:t>31</a:t>
            </a:r>
            <a:r>
              <a:rPr lang="de-DE" sz="2500" dirty="0"/>
              <a:t> Gingen wir mit uns selbst ins Gericht, dann würden wir nicht gerichtet. </a:t>
            </a:r>
            <a:r>
              <a:rPr lang="de-DE" sz="2500" baseline="30000" dirty="0"/>
              <a:t>32</a:t>
            </a:r>
            <a:r>
              <a:rPr lang="de-DE" sz="2500" dirty="0"/>
              <a:t> Doch wenn wir jetzt vom Herrn gerichtet werden, dann ist es eine Zurechtweisung, damit wir nicht zusammen mit der Welt verdammt werden. </a:t>
            </a:r>
            <a:r>
              <a:rPr lang="de-DE" sz="2500" baseline="30000" dirty="0"/>
              <a:t>33</a:t>
            </a:r>
            <a:r>
              <a:rPr lang="de-DE" sz="2500" dirty="0"/>
              <a:t> Wenn ihr also zum Mahl zusammenkommt, meine Brüder und Schwestern, </a:t>
            </a:r>
            <a:r>
              <a:rPr lang="de-DE" sz="2500" dirty="0">
                <a:solidFill>
                  <a:schemeClr val="accent2">
                    <a:lumMod val="75000"/>
                  </a:schemeClr>
                </a:solidFill>
              </a:rPr>
              <a:t>wartet aufeinander! </a:t>
            </a:r>
            <a:r>
              <a:rPr lang="de-DE" sz="2500" baseline="30000" dirty="0"/>
              <a:t>34</a:t>
            </a:r>
            <a:r>
              <a:rPr lang="de-DE" sz="2500" dirty="0"/>
              <a:t> </a:t>
            </a:r>
            <a:r>
              <a:rPr lang="de-DE" sz="2500" dirty="0">
                <a:solidFill>
                  <a:schemeClr val="accent2">
                    <a:lumMod val="75000"/>
                  </a:schemeClr>
                </a:solidFill>
              </a:rPr>
              <a:t>Wer Hunger hat, soll zu Hause essen;</a:t>
            </a:r>
            <a:r>
              <a:rPr lang="de-DE" sz="2500" dirty="0"/>
              <a:t> sonst wird euch die Zusammenkunft zum Gericht. Weitere Anordnungen werde ich treffen, wenn ich komme. </a:t>
            </a:r>
          </a:p>
          <a:p>
            <a:pPr marL="0" indent="0" algn="just">
              <a:spcBef>
                <a:spcPts val="0"/>
              </a:spcBef>
              <a:buNone/>
            </a:pPr>
            <a:r>
              <a:rPr lang="de-DE" sz="2500" dirty="0"/>
              <a:t>(1. Kor. 11, 17–34; Einheitsübersetzung 2016)</a:t>
            </a:r>
            <a:endParaRPr lang="de-DE" sz="2500" noProof="0" dirty="0"/>
          </a:p>
        </p:txBody>
      </p:sp>
    </p:spTree>
    <p:extLst>
      <p:ext uri="{BB962C8B-B14F-4D97-AF65-F5344CB8AC3E}">
        <p14:creationId xmlns:p14="http://schemas.microsoft.com/office/powerpoint/2010/main" val="367075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dirty="0"/>
              <a:t>Korinther (1/2)</a:t>
            </a:r>
            <a:endParaRPr lang="de-DE" noProof="0" dirty="0"/>
          </a:p>
        </p:txBody>
      </p:sp>
      <p:sp>
        <p:nvSpPr>
          <p:cNvPr id="3" name="Content Placeholder 2"/>
          <p:cNvSpPr>
            <a:spLocks noGrp="1"/>
          </p:cNvSpPr>
          <p:nvPr>
            <p:ph idx="1"/>
          </p:nvPr>
        </p:nvSpPr>
        <p:spPr>
          <a:xfrm>
            <a:off x="838200" y="1304925"/>
            <a:ext cx="10515600" cy="5438775"/>
          </a:xfrm>
        </p:spPr>
        <p:txBody>
          <a:bodyPr>
            <a:normAutofit/>
          </a:bodyPr>
          <a:lstStyle/>
          <a:p>
            <a:pPr marL="0" indent="0" algn="just">
              <a:buNone/>
            </a:pPr>
            <a:r>
              <a:rPr lang="de-DE" baseline="30000" dirty="0"/>
              <a:t>17</a:t>
            </a:r>
            <a:r>
              <a:rPr lang="de-DE" dirty="0"/>
              <a:t> Wenn ich schon Anweisungen gebe: Das kann ich nicht loben, daß ihr nicht zu eurem Nutzen, sondern zu eurem Schaden zusammenkommt. </a:t>
            </a:r>
            <a:r>
              <a:rPr lang="de-DE" baseline="30000" dirty="0"/>
              <a:t>18</a:t>
            </a:r>
            <a:r>
              <a:rPr lang="de-DE" dirty="0"/>
              <a:t> Zunächst höre ich, daß es Spaltungen unter euch gibt, wenn ihr als Gemeinde zusammenkommt; zum Teil glaube ich das auch. </a:t>
            </a:r>
            <a:r>
              <a:rPr lang="de-DE" baseline="30000" dirty="0"/>
              <a:t>19</a:t>
            </a:r>
            <a:r>
              <a:rPr lang="de-DE" dirty="0"/>
              <a:t> Denn es muß Parteiungen geben unter euch, damit die Bewährten unter euch offenkundig werden. </a:t>
            </a:r>
            <a:r>
              <a:rPr lang="de-DE" baseline="30000" dirty="0"/>
              <a:t>20</a:t>
            </a:r>
            <a:r>
              <a:rPr lang="de-DE" dirty="0"/>
              <a:t> Wenn ihr euch versammelt, ist das kein Essen des Herrenmahls; </a:t>
            </a:r>
            <a:r>
              <a:rPr lang="de-DE" baseline="30000" dirty="0"/>
              <a:t>21</a:t>
            </a:r>
            <a:r>
              <a:rPr lang="de-DE" dirty="0"/>
              <a:t> denn </a:t>
            </a:r>
            <a:r>
              <a:rPr lang="de-DE" dirty="0">
                <a:solidFill>
                  <a:schemeClr val="accent2">
                    <a:lumMod val="75000"/>
                  </a:schemeClr>
                </a:solidFill>
              </a:rPr>
              <a:t>jeder nimmt beim Essen sein eigenes Mahl vorweg und dann hungert der eine, während der andere betrunken ist.</a:t>
            </a:r>
            <a:r>
              <a:rPr lang="de-DE" dirty="0"/>
              <a:t> </a:t>
            </a:r>
            <a:r>
              <a:rPr lang="de-DE" baseline="30000" dirty="0"/>
              <a:t>22</a:t>
            </a:r>
            <a:r>
              <a:rPr lang="de-DE" dirty="0"/>
              <a:t> Könnt ihr denn nicht zu Hause essen und trinken? Oder </a:t>
            </a:r>
            <a:r>
              <a:rPr lang="de-DE" dirty="0">
                <a:solidFill>
                  <a:schemeClr val="accent2">
                    <a:lumMod val="75000"/>
                  </a:schemeClr>
                </a:solidFill>
              </a:rPr>
              <a:t>verachtet</a:t>
            </a:r>
            <a:r>
              <a:rPr lang="de-DE" dirty="0"/>
              <a:t> ihr </a:t>
            </a:r>
            <a:r>
              <a:rPr lang="de-DE" dirty="0">
                <a:solidFill>
                  <a:schemeClr val="accent2">
                    <a:lumMod val="75000"/>
                  </a:schemeClr>
                </a:solidFill>
              </a:rPr>
              <a:t>die Kirche Gottes</a:t>
            </a:r>
            <a:r>
              <a:rPr lang="de-DE" dirty="0"/>
              <a:t>? Wollt ihr </a:t>
            </a:r>
            <a:r>
              <a:rPr lang="de-DE" dirty="0">
                <a:solidFill>
                  <a:schemeClr val="accent2">
                    <a:lumMod val="75000"/>
                  </a:schemeClr>
                </a:solidFill>
              </a:rPr>
              <a:t>jene demütigen, die nichts haben</a:t>
            </a:r>
            <a:r>
              <a:rPr lang="de-DE" dirty="0"/>
              <a:t>? Was soll ich dazu sagen? Soll ich euch etwa loben? In diesem Fall kann ich euch nicht loben. (1. Kor. 11, 17–22; Einheitsübersetzung 2016)</a:t>
            </a:r>
            <a:endParaRPr lang="en-US" dirty="0"/>
          </a:p>
        </p:txBody>
      </p:sp>
    </p:spTree>
    <p:extLst>
      <p:ext uri="{BB962C8B-B14F-4D97-AF65-F5344CB8AC3E}">
        <p14:creationId xmlns:p14="http://schemas.microsoft.com/office/powerpoint/2010/main" val="201733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dirty="0"/>
              <a:t>Korinther (2/2)</a:t>
            </a:r>
            <a:endParaRPr lang="de-DE" noProof="0" dirty="0"/>
          </a:p>
        </p:txBody>
      </p:sp>
      <p:sp>
        <p:nvSpPr>
          <p:cNvPr id="3" name="Content Placeholder 2"/>
          <p:cNvSpPr>
            <a:spLocks noGrp="1"/>
          </p:cNvSpPr>
          <p:nvPr>
            <p:ph idx="1"/>
          </p:nvPr>
        </p:nvSpPr>
        <p:spPr>
          <a:xfrm>
            <a:off x="838200" y="1304925"/>
            <a:ext cx="10515600" cy="5438775"/>
          </a:xfrm>
        </p:spPr>
        <p:txBody>
          <a:bodyPr>
            <a:normAutofit lnSpcReduction="10000"/>
          </a:bodyPr>
          <a:lstStyle/>
          <a:p>
            <a:pPr marL="0" indent="0" algn="just">
              <a:buNone/>
            </a:pPr>
            <a:r>
              <a:rPr lang="de-DE" baseline="30000" dirty="0"/>
              <a:t>27</a:t>
            </a:r>
            <a:r>
              <a:rPr lang="de-DE" dirty="0"/>
              <a:t> Wer also </a:t>
            </a:r>
            <a:r>
              <a:rPr lang="de-DE" dirty="0">
                <a:solidFill>
                  <a:schemeClr val="accent2">
                    <a:lumMod val="75000"/>
                  </a:schemeClr>
                </a:solidFill>
              </a:rPr>
              <a:t>unwürdig von dem Brot ißt und aus dem Kelch des Herrn trinkt</a:t>
            </a:r>
            <a:r>
              <a:rPr lang="de-DE" dirty="0"/>
              <a:t>, macht sich schuldig am Leib und am Blut des Herrn. </a:t>
            </a:r>
            <a:r>
              <a:rPr lang="de-DE" baseline="30000" dirty="0"/>
              <a:t>28</a:t>
            </a:r>
            <a:r>
              <a:rPr lang="de-DE" dirty="0"/>
              <a:t> Jeder soll sich </a:t>
            </a:r>
            <a:r>
              <a:rPr lang="de-DE" dirty="0">
                <a:solidFill>
                  <a:srgbClr val="0070C0"/>
                </a:solidFill>
              </a:rPr>
              <a:t>selbst prüfen</a:t>
            </a:r>
            <a:r>
              <a:rPr lang="de-DE" dirty="0"/>
              <a:t>; erst dann soll er von dem Brot essen und aus dem Kelch trinken. </a:t>
            </a:r>
            <a:r>
              <a:rPr lang="de-DE" baseline="30000" dirty="0"/>
              <a:t>29</a:t>
            </a:r>
            <a:r>
              <a:rPr lang="de-DE" dirty="0"/>
              <a:t> Denn wer davon </a:t>
            </a:r>
            <a:r>
              <a:rPr lang="de-DE" dirty="0">
                <a:solidFill>
                  <a:schemeClr val="accent2">
                    <a:lumMod val="75000"/>
                  </a:schemeClr>
                </a:solidFill>
              </a:rPr>
              <a:t>ißt und trinkt, ohne den Leib zu unterscheiden</a:t>
            </a:r>
            <a:r>
              <a:rPr lang="de-DE" dirty="0"/>
              <a:t>, der zieht sich das Gericht zu, indem er ißt und trinkt. </a:t>
            </a:r>
            <a:r>
              <a:rPr lang="de-DE" baseline="30000" dirty="0"/>
              <a:t>30</a:t>
            </a:r>
            <a:r>
              <a:rPr lang="de-DE" dirty="0"/>
              <a:t> Deswegen sind unter euch viele schwach und krank und nicht wenige sind schon entschlafen. </a:t>
            </a:r>
            <a:r>
              <a:rPr lang="de-DE" baseline="30000" dirty="0"/>
              <a:t>31</a:t>
            </a:r>
            <a:r>
              <a:rPr lang="de-DE" dirty="0"/>
              <a:t> Gingen wir mit uns selbst ins Gericht, dann würden wir nicht gerichtet. </a:t>
            </a:r>
            <a:r>
              <a:rPr lang="de-DE" baseline="30000" dirty="0"/>
              <a:t>32</a:t>
            </a:r>
            <a:r>
              <a:rPr lang="de-DE" dirty="0"/>
              <a:t> Doch wenn wir jetzt vom Herrn gerichtet werden, dann ist es eine Zurechtweisung, damit wir nicht zusammen mit der Welt verdammt werden. </a:t>
            </a:r>
            <a:r>
              <a:rPr lang="de-DE" baseline="30000" dirty="0"/>
              <a:t>33</a:t>
            </a:r>
            <a:r>
              <a:rPr lang="de-DE" dirty="0"/>
              <a:t> Wenn ihr also zum Mahl zusammenkommt, meine Brüder und Schwestern, </a:t>
            </a:r>
            <a:r>
              <a:rPr lang="de-DE" dirty="0">
                <a:solidFill>
                  <a:schemeClr val="accent2">
                    <a:lumMod val="75000"/>
                  </a:schemeClr>
                </a:solidFill>
              </a:rPr>
              <a:t>wartet aufeinander! </a:t>
            </a:r>
            <a:r>
              <a:rPr lang="de-DE" baseline="30000" dirty="0"/>
              <a:t>34</a:t>
            </a:r>
            <a:r>
              <a:rPr lang="de-DE" dirty="0"/>
              <a:t> </a:t>
            </a:r>
            <a:r>
              <a:rPr lang="de-DE" dirty="0">
                <a:solidFill>
                  <a:schemeClr val="accent2">
                    <a:lumMod val="75000"/>
                  </a:schemeClr>
                </a:solidFill>
              </a:rPr>
              <a:t>Wer Hunger hat, soll zu Hause essen;</a:t>
            </a:r>
            <a:r>
              <a:rPr lang="de-DE" dirty="0"/>
              <a:t> sonst wird euch die Zusammenkunft zum Gericht. Weitere Anordnungen werde ich treffen, wenn ich komme. (1. Kor. 11, 27–34; Einheitsübersetzung 2016)</a:t>
            </a:r>
            <a:endParaRPr lang="de-DE" noProof="0" dirty="0"/>
          </a:p>
        </p:txBody>
      </p:sp>
    </p:spTree>
    <p:extLst>
      <p:ext uri="{BB962C8B-B14F-4D97-AF65-F5344CB8AC3E}">
        <p14:creationId xmlns:p14="http://schemas.microsoft.com/office/powerpoint/2010/main" val="434187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5500"/>
          </a:xfrm>
        </p:spPr>
        <p:txBody>
          <a:bodyPr>
            <a:normAutofit fontScale="90000"/>
          </a:bodyPr>
          <a:lstStyle/>
          <a:p>
            <a:r>
              <a:rPr lang="de-DE" dirty="0">
                <a:latin typeface="+mn-lt"/>
              </a:rPr>
              <a:t>Das Abendmahl – Das Mahl des Neuen Bundes</a:t>
            </a:r>
            <a:endParaRPr lang="en-US" dirty="0">
              <a:latin typeface="+mn-lt"/>
            </a:endParaRPr>
          </a:p>
        </p:txBody>
      </p:sp>
      <p:sp>
        <p:nvSpPr>
          <p:cNvPr id="3" name="Content Placeholder 2"/>
          <p:cNvSpPr>
            <a:spLocks noGrp="1"/>
          </p:cNvSpPr>
          <p:nvPr>
            <p:ph idx="1"/>
          </p:nvPr>
        </p:nvSpPr>
        <p:spPr>
          <a:xfrm>
            <a:off x="838200" y="1435099"/>
            <a:ext cx="10515600" cy="5213351"/>
          </a:xfrm>
        </p:spPr>
        <p:txBody>
          <a:bodyPr>
            <a:normAutofit/>
          </a:bodyPr>
          <a:lstStyle/>
          <a:p>
            <a:pPr marL="0" indent="0">
              <a:buNone/>
            </a:pPr>
            <a:r>
              <a:rPr lang="de-DE" b="1" dirty="0"/>
              <a:t>Teil 2:</a:t>
            </a:r>
            <a:endParaRPr lang="de-DE" dirty="0"/>
          </a:p>
          <a:p>
            <a:r>
              <a:rPr lang="de-DE" dirty="0"/>
              <a:t>Kann uns das Abendmahl schaden?</a:t>
            </a:r>
          </a:p>
          <a:p>
            <a:r>
              <a:rPr lang="de-DE" dirty="0"/>
              <a:t>Wie häufig wurde das Mahl zu neutestamentlichen Zeiten gefeiert?</a:t>
            </a:r>
          </a:p>
          <a:p>
            <a:r>
              <a:rPr lang="de-DE" dirty="0"/>
              <a:t>Wie und mit wem können wir das Mahl feiern?</a:t>
            </a:r>
          </a:p>
          <a:p>
            <a:r>
              <a:rPr lang="de-DE" dirty="0"/>
              <a:t>Weitere Bibelstellen mit Bezug zum Abendmahl</a:t>
            </a:r>
          </a:p>
          <a:p>
            <a:r>
              <a:rPr lang="de-DE" dirty="0"/>
              <a:t>Jesu Leiden</a:t>
            </a:r>
          </a:p>
          <a:p>
            <a:r>
              <a:rPr lang="de-DE" dirty="0"/>
              <a:t>Zusammenfassung</a:t>
            </a:r>
          </a:p>
          <a:p>
            <a:endParaRPr lang="de-DE" dirty="0"/>
          </a:p>
          <a:p>
            <a:endParaRPr lang="de-DE" dirty="0"/>
          </a:p>
          <a:p>
            <a:endParaRPr lang="en-US" dirty="0"/>
          </a:p>
        </p:txBody>
      </p:sp>
    </p:spTree>
    <p:extLst>
      <p:ext uri="{BB962C8B-B14F-4D97-AF65-F5344CB8AC3E}">
        <p14:creationId xmlns:p14="http://schemas.microsoft.com/office/powerpoint/2010/main" val="1969259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dirty="0"/>
              <a:t>Gemeinde als Leib Jesu</a:t>
            </a:r>
            <a:endParaRPr lang="de-DE" noProof="0" dirty="0"/>
          </a:p>
        </p:txBody>
      </p:sp>
      <p:sp>
        <p:nvSpPr>
          <p:cNvPr id="3" name="Content Placeholder 2"/>
          <p:cNvSpPr>
            <a:spLocks noGrp="1"/>
          </p:cNvSpPr>
          <p:nvPr>
            <p:ph idx="1"/>
          </p:nvPr>
        </p:nvSpPr>
        <p:spPr>
          <a:xfrm>
            <a:off x="838200" y="1304925"/>
            <a:ext cx="10515600" cy="5438775"/>
          </a:xfrm>
        </p:spPr>
        <p:txBody>
          <a:bodyPr>
            <a:normAutofit lnSpcReduction="10000"/>
          </a:bodyPr>
          <a:lstStyle/>
          <a:p>
            <a:pPr algn="just"/>
            <a:r>
              <a:rPr lang="de-DE" u="sng" dirty="0"/>
              <a:t>Ihr aber seid [der] Leib des Christus</a:t>
            </a:r>
            <a:r>
              <a:rPr lang="de-DE" dirty="0"/>
              <a:t>, und jeder ist ein Glied [daran] nach seinem Teil. (1. Kor. 12, 27)</a:t>
            </a:r>
          </a:p>
          <a:p>
            <a:pPr algn="just"/>
            <a:r>
              <a:rPr lang="de-DE" dirty="0"/>
              <a:t>und er hat alles seinen Füßen unterworfen und ihn als Haupt über alles der </a:t>
            </a:r>
            <a:r>
              <a:rPr lang="de-DE" u="sng" dirty="0"/>
              <a:t>Gemeinde</a:t>
            </a:r>
            <a:r>
              <a:rPr lang="de-DE" dirty="0"/>
              <a:t> gegeben, </a:t>
            </a:r>
            <a:r>
              <a:rPr lang="de-DE" u="sng" dirty="0"/>
              <a:t>die sein Leib ist</a:t>
            </a:r>
            <a:r>
              <a:rPr lang="de-DE" dirty="0"/>
              <a:t>, die Fülle dessen, der alles in allen erfüllt. (Eph. 1, 22+23)</a:t>
            </a:r>
          </a:p>
          <a:p>
            <a:pPr algn="just"/>
            <a:r>
              <a:rPr lang="de-DE" dirty="0"/>
              <a:t>Und Er hat etliche als Apostel gegeben… für die Erbauung des </a:t>
            </a:r>
            <a:r>
              <a:rPr lang="de-DE" u="sng" dirty="0"/>
              <a:t>Leibes des Christus</a:t>
            </a:r>
            <a:r>
              <a:rPr lang="de-DE" dirty="0"/>
              <a:t>, (Eph. 4, 11+12)</a:t>
            </a:r>
          </a:p>
          <a:p>
            <a:pPr algn="just"/>
            <a:r>
              <a:rPr lang="de-DE" dirty="0"/>
              <a:t>Denn niemand hat je sein eigenes Fleisch gehaßt, sondern er nährt und pflegt es, gleichwie der Herr die Gemeinde. Denn </a:t>
            </a:r>
            <a:r>
              <a:rPr lang="de-DE" u="sng" dirty="0"/>
              <a:t>wir sind Glieder seines Leibes</a:t>
            </a:r>
            <a:r>
              <a:rPr lang="de-DE" dirty="0"/>
              <a:t>, von seinem Fleisch und von seinem Gebein. (Eph. 5, 29+30)</a:t>
            </a:r>
          </a:p>
          <a:p>
            <a:pPr algn="just"/>
            <a:r>
              <a:rPr lang="de-DE" dirty="0"/>
              <a:t>Und </a:t>
            </a:r>
            <a:r>
              <a:rPr lang="de-DE" u="sng" dirty="0"/>
              <a:t>er ist das Haupt des Leibes, der Gemeinde</a:t>
            </a:r>
            <a:r>
              <a:rPr lang="de-DE" dirty="0"/>
              <a:t>, er, der der Anfang ist, der Erstgeborene aus den Toten, damit er in allem der Erste sei. (Kol. 1, 18)</a:t>
            </a:r>
          </a:p>
          <a:p>
            <a:endParaRPr lang="de-DE" dirty="0"/>
          </a:p>
          <a:p>
            <a:endParaRPr lang="de-DE" dirty="0"/>
          </a:p>
          <a:p>
            <a:endParaRPr lang="de-DE" dirty="0"/>
          </a:p>
          <a:p>
            <a:endParaRPr lang="de-DE" noProof="0" dirty="0"/>
          </a:p>
        </p:txBody>
      </p:sp>
    </p:spTree>
    <p:extLst>
      <p:ext uri="{BB962C8B-B14F-4D97-AF65-F5344CB8AC3E}">
        <p14:creationId xmlns:p14="http://schemas.microsoft.com/office/powerpoint/2010/main" val="3689700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dirty="0"/>
              <a:t>Zeichen des Neuen Bundes</a:t>
            </a:r>
            <a:endParaRPr lang="de-DE" noProof="0" dirty="0"/>
          </a:p>
        </p:txBody>
      </p:sp>
      <p:sp>
        <p:nvSpPr>
          <p:cNvPr id="3" name="Content Placeholder 2"/>
          <p:cNvSpPr>
            <a:spLocks noGrp="1"/>
          </p:cNvSpPr>
          <p:nvPr>
            <p:ph idx="1"/>
          </p:nvPr>
        </p:nvSpPr>
        <p:spPr>
          <a:xfrm>
            <a:off x="838200" y="1304925"/>
            <a:ext cx="10515600" cy="5438775"/>
          </a:xfrm>
        </p:spPr>
        <p:txBody>
          <a:bodyPr>
            <a:normAutofit/>
          </a:bodyPr>
          <a:lstStyle/>
          <a:p>
            <a:pPr marL="0" indent="0" algn="just">
              <a:buNone/>
            </a:pPr>
            <a:r>
              <a:rPr lang="de-DE" dirty="0"/>
              <a:t>Ein neues Gebot gebe ich euch, daß </a:t>
            </a:r>
            <a:r>
              <a:rPr lang="de-DE" u="sng" dirty="0"/>
              <a:t>ihr einander lieben sollt</a:t>
            </a:r>
            <a:r>
              <a:rPr lang="de-DE" dirty="0"/>
              <a:t>, damit, wie ich euch geliebt habe, auch ihr einander liebt. </a:t>
            </a:r>
            <a:r>
              <a:rPr lang="de-DE" u="sng" dirty="0"/>
              <a:t>Daran wird jedermann erkennen, daß ihr meine Jünger seid, wenn ihr Liebe untereinander habt.</a:t>
            </a:r>
            <a:r>
              <a:rPr lang="de-DE" dirty="0"/>
              <a:t> (Joh. 13, 34+35)</a:t>
            </a:r>
          </a:p>
          <a:p>
            <a:pPr marL="0" indent="0" algn="just">
              <a:buNone/>
            </a:pPr>
            <a:endParaRPr lang="de-DE" dirty="0"/>
          </a:p>
          <a:p>
            <a:pPr marL="0" indent="0" algn="just">
              <a:buNone/>
            </a:pPr>
            <a:endParaRPr lang="de-DE" dirty="0"/>
          </a:p>
          <a:p>
            <a:pPr marL="0" indent="0" algn="just">
              <a:buNone/>
            </a:pPr>
            <a:endParaRPr lang="de-DE" dirty="0"/>
          </a:p>
          <a:p>
            <a:pPr marL="0" indent="0" algn="just">
              <a:buNone/>
            </a:pPr>
            <a:endParaRPr lang="de-DE" dirty="0"/>
          </a:p>
          <a:p>
            <a:pPr marL="0" indent="0" algn="just">
              <a:buNone/>
            </a:pPr>
            <a:endParaRPr lang="de-DE" dirty="0"/>
          </a:p>
          <a:p>
            <a:pPr marL="0" indent="0" algn="ctr">
              <a:buNone/>
            </a:pPr>
            <a:r>
              <a:rPr lang="de-DE" sz="2400" dirty="0"/>
              <a:t>Übersetzung: stets Schlachter 2000, wenn nicht anders angegeben.</a:t>
            </a:r>
            <a:endParaRPr lang="en-US" sz="2400" dirty="0"/>
          </a:p>
          <a:p>
            <a:endParaRPr lang="de-DE" noProof="0" dirty="0"/>
          </a:p>
        </p:txBody>
      </p:sp>
    </p:spTree>
    <p:extLst>
      <p:ext uri="{BB962C8B-B14F-4D97-AF65-F5344CB8AC3E}">
        <p14:creationId xmlns:p14="http://schemas.microsoft.com/office/powerpoint/2010/main" val="3047725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fontScale="90000"/>
          </a:bodyPr>
          <a:lstStyle/>
          <a:p>
            <a:r>
              <a:rPr lang="de-DE" dirty="0"/>
              <a:t>Wie häufig wurde das Mahl zu neutestamentlichen Zeiten gefeiert?</a:t>
            </a:r>
            <a:endParaRPr lang="en-US" dirty="0"/>
          </a:p>
        </p:txBody>
      </p:sp>
    </p:spTree>
    <p:extLst>
      <p:ext uri="{BB962C8B-B14F-4D97-AF65-F5344CB8AC3E}">
        <p14:creationId xmlns:p14="http://schemas.microsoft.com/office/powerpoint/2010/main" val="1035106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noProof="0" dirty="0"/>
              <a:t>Über die ersten Christen…</a:t>
            </a:r>
          </a:p>
        </p:txBody>
      </p:sp>
      <p:sp>
        <p:nvSpPr>
          <p:cNvPr id="3" name="Content Placeholder 2"/>
          <p:cNvSpPr>
            <a:spLocks noGrp="1"/>
          </p:cNvSpPr>
          <p:nvPr>
            <p:ph idx="1"/>
          </p:nvPr>
        </p:nvSpPr>
        <p:spPr>
          <a:xfrm>
            <a:off x="838200" y="1304925"/>
            <a:ext cx="10515600" cy="5438775"/>
          </a:xfrm>
        </p:spPr>
        <p:txBody>
          <a:bodyPr>
            <a:normAutofit/>
          </a:bodyPr>
          <a:lstStyle/>
          <a:p>
            <a:pPr algn="just"/>
            <a:r>
              <a:rPr lang="de-DE" dirty="0"/>
              <a:t>Und sie blieben beständig in der Lehre der Apostel und in der Gemeinschaft und im </a:t>
            </a:r>
            <a:r>
              <a:rPr lang="de-DE" u="sng" dirty="0"/>
              <a:t>Brotbrechen</a:t>
            </a:r>
            <a:r>
              <a:rPr lang="de-DE" dirty="0"/>
              <a:t> und in den Gebeten. (Apg. 2, 42)</a:t>
            </a:r>
            <a:endParaRPr lang="en-US" dirty="0"/>
          </a:p>
          <a:p>
            <a:pPr algn="just"/>
            <a:r>
              <a:rPr lang="de-DE" dirty="0"/>
              <a:t>Und </a:t>
            </a:r>
            <a:r>
              <a:rPr lang="de-DE" u="sng" dirty="0"/>
              <a:t>jeden Tag</a:t>
            </a:r>
            <a:r>
              <a:rPr lang="de-DE" dirty="0"/>
              <a:t> waren sie beständig und einmütig im Tempel und </a:t>
            </a:r>
            <a:r>
              <a:rPr lang="de-DE" u="sng" dirty="0"/>
              <a:t>brachen das Brot</a:t>
            </a:r>
            <a:r>
              <a:rPr lang="de-DE" dirty="0"/>
              <a:t> in den Häusern, nahmen die Speise mit Frohlocken und in Einfalt des Herzens; (Apg. 2, 46)</a:t>
            </a:r>
            <a:endParaRPr lang="en-US" dirty="0"/>
          </a:p>
          <a:p>
            <a:endParaRPr lang="de-DE" noProof="0" dirty="0"/>
          </a:p>
        </p:txBody>
      </p:sp>
    </p:spTree>
    <p:extLst>
      <p:ext uri="{BB962C8B-B14F-4D97-AF65-F5344CB8AC3E}">
        <p14:creationId xmlns:p14="http://schemas.microsoft.com/office/powerpoint/2010/main" val="12629639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noProof="0" dirty="0"/>
              <a:t>Brotbrechen</a:t>
            </a:r>
          </a:p>
        </p:txBody>
      </p:sp>
      <p:sp>
        <p:nvSpPr>
          <p:cNvPr id="3" name="Content Placeholder 2"/>
          <p:cNvSpPr>
            <a:spLocks noGrp="1"/>
          </p:cNvSpPr>
          <p:nvPr>
            <p:ph idx="1"/>
          </p:nvPr>
        </p:nvSpPr>
        <p:spPr>
          <a:xfrm>
            <a:off x="838200" y="1304925"/>
            <a:ext cx="10515600" cy="5438775"/>
          </a:xfrm>
        </p:spPr>
        <p:txBody>
          <a:bodyPr>
            <a:normAutofit/>
          </a:bodyPr>
          <a:lstStyle/>
          <a:p>
            <a:r>
              <a:rPr lang="de-DE" dirty="0"/>
              <a:t>Speisung der Fünftausend: </a:t>
            </a:r>
          </a:p>
          <a:p>
            <a:pPr marL="230400" indent="0" algn="just">
              <a:spcBef>
                <a:spcPts val="0"/>
              </a:spcBef>
              <a:buNone/>
            </a:pPr>
            <a:r>
              <a:rPr lang="de-DE" dirty="0"/>
              <a:t>Und er befahl der Volksmenge, sich in das Gras zu lagern, und nahm die fünf Brote und die zwei Fische, sah zum Himmel auf, dankte, </a:t>
            </a:r>
            <a:r>
              <a:rPr lang="de-DE" u="sng" dirty="0"/>
              <a:t>brach die Brote</a:t>
            </a:r>
            <a:r>
              <a:rPr lang="de-DE" dirty="0"/>
              <a:t> und gab sie den Jüngern; die Jünger aber gaben sie dem Volk. (Mt. 14, 19)</a:t>
            </a:r>
          </a:p>
          <a:p>
            <a:r>
              <a:rPr lang="de-DE" dirty="0"/>
              <a:t>Speisung der Viertausend:</a:t>
            </a:r>
          </a:p>
          <a:p>
            <a:pPr indent="0" algn="just">
              <a:spcBef>
                <a:spcPts val="0"/>
              </a:spcBef>
              <a:buNone/>
            </a:pPr>
            <a:r>
              <a:rPr lang="de-DE" dirty="0"/>
              <a:t>und nahm die sieben </a:t>
            </a:r>
            <a:r>
              <a:rPr lang="de-DE" u="sng" dirty="0"/>
              <a:t>Brote</a:t>
            </a:r>
            <a:r>
              <a:rPr lang="de-DE" dirty="0"/>
              <a:t> und die Fische, dankte, </a:t>
            </a:r>
            <a:r>
              <a:rPr lang="de-DE" u="sng" dirty="0"/>
              <a:t>brach sie</a:t>
            </a:r>
            <a:r>
              <a:rPr lang="de-DE" dirty="0"/>
              <a:t> und gab sie seinen Jüngern; die Jünger aber gaben sie dem Volk. (Mt. 15, 36)</a:t>
            </a:r>
          </a:p>
          <a:p>
            <a:endParaRPr lang="de-DE" noProof="0" dirty="0"/>
          </a:p>
        </p:txBody>
      </p:sp>
    </p:spTree>
    <p:extLst>
      <p:ext uri="{BB962C8B-B14F-4D97-AF65-F5344CB8AC3E}">
        <p14:creationId xmlns:p14="http://schemas.microsoft.com/office/powerpoint/2010/main" val="1748626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dirty="0"/>
              <a:t>Korinther</a:t>
            </a:r>
            <a:endParaRPr lang="de-DE" noProof="0" dirty="0"/>
          </a:p>
        </p:txBody>
      </p:sp>
      <p:sp>
        <p:nvSpPr>
          <p:cNvPr id="3" name="Content Placeholder 2"/>
          <p:cNvSpPr>
            <a:spLocks noGrp="1"/>
          </p:cNvSpPr>
          <p:nvPr>
            <p:ph idx="1"/>
          </p:nvPr>
        </p:nvSpPr>
        <p:spPr>
          <a:xfrm>
            <a:off x="838200" y="1304925"/>
            <a:ext cx="10515600" cy="5454094"/>
          </a:xfrm>
        </p:spPr>
        <p:txBody>
          <a:bodyPr>
            <a:normAutofit lnSpcReduction="10000"/>
          </a:bodyPr>
          <a:lstStyle/>
          <a:p>
            <a:pPr marL="0" indent="0" algn="just">
              <a:buNone/>
            </a:pPr>
            <a:r>
              <a:rPr lang="de-DE" baseline="30000" dirty="0"/>
              <a:t>17</a:t>
            </a:r>
            <a:r>
              <a:rPr lang="de-DE" dirty="0"/>
              <a:t> Wenn ich schon Anweisungen gebe: Das kann ich nicht loben, daß ihr nicht zu eurem Nutzen, sondern zu eurem Schaden </a:t>
            </a:r>
            <a:r>
              <a:rPr lang="de-DE" dirty="0">
                <a:solidFill>
                  <a:srgbClr val="00B050"/>
                </a:solidFill>
              </a:rPr>
              <a:t>zusammenkommt</a:t>
            </a:r>
            <a:r>
              <a:rPr lang="de-DE" dirty="0"/>
              <a:t>. </a:t>
            </a:r>
            <a:r>
              <a:rPr lang="de-DE" baseline="30000" dirty="0"/>
              <a:t>18</a:t>
            </a:r>
            <a:r>
              <a:rPr lang="de-DE" dirty="0"/>
              <a:t> Zunächst höre ich, daß es Spaltungen unter euch gibt, wenn ihr als </a:t>
            </a:r>
            <a:r>
              <a:rPr lang="de-DE" dirty="0">
                <a:solidFill>
                  <a:srgbClr val="7030A0"/>
                </a:solidFill>
              </a:rPr>
              <a:t>Gemeinde</a:t>
            </a:r>
            <a:r>
              <a:rPr lang="de-DE" dirty="0"/>
              <a:t> </a:t>
            </a:r>
            <a:r>
              <a:rPr lang="de-DE" dirty="0">
                <a:solidFill>
                  <a:srgbClr val="00B050"/>
                </a:solidFill>
              </a:rPr>
              <a:t>zusammenkommt</a:t>
            </a:r>
            <a:r>
              <a:rPr lang="de-DE" dirty="0"/>
              <a:t>… </a:t>
            </a:r>
            <a:r>
              <a:rPr lang="de-DE" baseline="30000" dirty="0"/>
              <a:t>20</a:t>
            </a:r>
            <a:r>
              <a:rPr lang="de-DE" dirty="0"/>
              <a:t> </a:t>
            </a:r>
            <a:r>
              <a:rPr lang="de-DE" u="sng" dirty="0"/>
              <a:t>Wenn ihr euch </a:t>
            </a:r>
            <a:r>
              <a:rPr lang="de-DE" u="sng" dirty="0">
                <a:solidFill>
                  <a:srgbClr val="00B050"/>
                </a:solidFill>
              </a:rPr>
              <a:t>versammelt</a:t>
            </a:r>
            <a:r>
              <a:rPr lang="de-DE" u="sng" dirty="0"/>
              <a:t>, ist das kein Essen des Herrenmahls;</a:t>
            </a:r>
            <a:r>
              <a:rPr lang="de-DE" dirty="0"/>
              <a:t> </a:t>
            </a:r>
            <a:r>
              <a:rPr lang="de-DE" baseline="30000" dirty="0"/>
              <a:t>21</a:t>
            </a:r>
            <a:r>
              <a:rPr lang="de-DE" dirty="0"/>
              <a:t> denn jeder nimmt beim Essen sein eigenes Mahl vorweg und dann </a:t>
            </a:r>
            <a:r>
              <a:rPr lang="de-DE" u="sng" dirty="0"/>
              <a:t>hungert der eine, während der andere betrunken ist</a:t>
            </a:r>
            <a:r>
              <a:rPr lang="de-DE" dirty="0"/>
              <a:t>. </a:t>
            </a:r>
            <a:r>
              <a:rPr lang="de-DE" baseline="30000" dirty="0"/>
              <a:t>22</a:t>
            </a:r>
            <a:r>
              <a:rPr lang="de-DE" dirty="0"/>
              <a:t> Könnt ihr denn nicht zu Hause essen und trinken? Oder verachtet ihr die </a:t>
            </a:r>
            <a:r>
              <a:rPr lang="de-DE" dirty="0">
                <a:solidFill>
                  <a:srgbClr val="7030A0"/>
                </a:solidFill>
              </a:rPr>
              <a:t>Kirche</a:t>
            </a:r>
            <a:r>
              <a:rPr lang="de-DE" dirty="0"/>
              <a:t> Gottes? … </a:t>
            </a:r>
            <a:r>
              <a:rPr lang="de-DE" baseline="30000" dirty="0"/>
              <a:t>27</a:t>
            </a:r>
            <a:r>
              <a:rPr lang="de-DE" dirty="0"/>
              <a:t> Wer also unwürdig von dem Brot ißt und aus dem Kelch des Herrn trinkt, macht sich schuldig am Leib und am Blut des Herrn… </a:t>
            </a:r>
            <a:r>
              <a:rPr lang="de-DE" baseline="30000" dirty="0"/>
              <a:t>29</a:t>
            </a:r>
            <a:r>
              <a:rPr lang="de-DE" dirty="0"/>
              <a:t> Denn wer davon ißt und trinkt, ohne den Leib zu unterscheiden, der zieht sich das Gericht zu, indem er ißt und trinkt… </a:t>
            </a:r>
            <a:r>
              <a:rPr lang="de-DE" baseline="30000" dirty="0"/>
              <a:t>33</a:t>
            </a:r>
            <a:r>
              <a:rPr lang="de-DE" dirty="0"/>
              <a:t> Wenn ihr also zum Mahl </a:t>
            </a:r>
            <a:r>
              <a:rPr lang="de-DE" dirty="0">
                <a:solidFill>
                  <a:srgbClr val="00B050"/>
                </a:solidFill>
              </a:rPr>
              <a:t>zusammenkommt</a:t>
            </a:r>
            <a:r>
              <a:rPr lang="de-DE" dirty="0"/>
              <a:t>, meine Brüder und Schwestern, </a:t>
            </a:r>
            <a:r>
              <a:rPr lang="de-DE" u="sng" dirty="0"/>
              <a:t>wartet aufeinander</a:t>
            </a:r>
            <a:r>
              <a:rPr lang="de-DE" dirty="0"/>
              <a:t>! </a:t>
            </a:r>
            <a:r>
              <a:rPr lang="de-DE" baseline="30000" dirty="0"/>
              <a:t>34</a:t>
            </a:r>
            <a:r>
              <a:rPr lang="de-DE" dirty="0"/>
              <a:t> Wer Hunger hat, soll zu Hause essen; </a:t>
            </a:r>
            <a:r>
              <a:rPr lang="de-DE" u="sng" dirty="0"/>
              <a:t>sonst wird euch die </a:t>
            </a:r>
            <a:r>
              <a:rPr lang="de-DE" u="sng" dirty="0">
                <a:solidFill>
                  <a:srgbClr val="00B050"/>
                </a:solidFill>
              </a:rPr>
              <a:t>Zusammenkunft</a:t>
            </a:r>
            <a:r>
              <a:rPr lang="de-DE" u="sng" dirty="0"/>
              <a:t> zum Gericht</a:t>
            </a:r>
            <a:r>
              <a:rPr lang="de-DE" dirty="0"/>
              <a:t>… </a:t>
            </a:r>
          </a:p>
          <a:p>
            <a:pPr marL="0" indent="0" algn="just">
              <a:spcBef>
                <a:spcPts val="0"/>
              </a:spcBef>
              <a:buNone/>
            </a:pPr>
            <a:r>
              <a:rPr lang="de-DE" dirty="0"/>
              <a:t>(1. Kor. 11, 17–34; Einheitsübersetzung 2016)</a:t>
            </a:r>
          </a:p>
        </p:txBody>
      </p:sp>
    </p:spTree>
    <p:extLst>
      <p:ext uri="{BB962C8B-B14F-4D97-AF65-F5344CB8AC3E}">
        <p14:creationId xmlns:p14="http://schemas.microsoft.com/office/powerpoint/2010/main" val="5702612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dirty="0"/>
              <a:t>Korinther</a:t>
            </a:r>
            <a:endParaRPr lang="de-DE" noProof="0" dirty="0"/>
          </a:p>
        </p:txBody>
      </p:sp>
      <p:pic>
        <p:nvPicPr>
          <p:cNvPr id="4" name="Picture 3" descr="A screenshot of a cell phone&#10;&#10;Description automatically generated">
            <a:extLst>
              <a:ext uri="{FF2B5EF4-FFF2-40B4-BE49-F238E27FC236}">
                <a16:creationId xmlns:a16="http://schemas.microsoft.com/office/drawing/2014/main" id="{0D0B8880-8DE3-4936-BFC7-CD1D5AD9A9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00" y="1440000"/>
            <a:ext cx="10800000" cy="3309678"/>
          </a:xfrm>
          <a:prstGeom prst="rect">
            <a:avLst/>
          </a:prstGeom>
        </p:spPr>
      </p:pic>
    </p:spTree>
    <p:extLst>
      <p:ext uri="{BB962C8B-B14F-4D97-AF65-F5344CB8AC3E}">
        <p14:creationId xmlns:p14="http://schemas.microsoft.com/office/powerpoint/2010/main" val="9663536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dirty="0"/>
              <a:t>Korinther</a:t>
            </a:r>
            <a:endParaRPr lang="de-DE" noProof="0" dirty="0"/>
          </a:p>
        </p:txBody>
      </p:sp>
      <p:pic>
        <p:nvPicPr>
          <p:cNvPr id="7" name="Picture 6" descr="A screenshot of a cell phone&#10;&#10;Description automatically generated">
            <a:extLst>
              <a:ext uri="{FF2B5EF4-FFF2-40B4-BE49-F238E27FC236}">
                <a16:creationId xmlns:a16="http://schemas.microsoft.com/office/drawing/2014/main" id="{1620AACD-07FB-4E54-8202-828871A22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00" y="1440000"/>
            <a:ext cx="10800000" cy="3309677"/>
          </a:xfrm>
          <a:prstGeom prst="rect">
            <a:avLst/>
          </a:prstGeom>
        </p:spPr>
      </p:pic>
    </p:spTree>
    <p:extLst>
      <p:ext uri="{BB962C8B-B14F-4D97-AF65-F5344CB8AC3E}">
        <p14:creationId xmlns:p14="http://schemas.microsoft.com/office/powerpoint/2010/main" val="25963896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dirty="0"/>
              <a:t>Korinther</a:t>
            </a:r>
            <a:endParaRPr lang="de-DE" noProof="0" dirty="0"/>
          </a:p>
        </p:txBody>
      </p:sp>
      <p:pic>
        <p:nvPicPr>
          <p:cNvPr id="6" name="Picture 5" descr="A screenshot of a cell phone&#10;&#10;Description automatically generated">
            <a:extLst>
              <a:ext uri="{FF2B5EF4-FFF2-40B4-BE49-F238E27FC236}">
                <a16:creationId xmlns:a16="http://schemas.microsoft.com/office/drawing/2014/main" id="{B4B7F74F-374F-4420-BD41-4EE1903A91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00" y="1440000"/>
            <a:ext cx="10800000" cy="3309678"/>
          </a:xfrm>
          <a:prstGeom prst="rect">
            <a:avLst/>
          </a:prstGeom>
        </p:spPr>
      </p:pic>
    </p:spTree>
    <p:extLst>
      <p:ext uri="{BB962C8B-B14F-4D97-AF65-F5344CB8AC3E}">
        <p14:creationId xmlns:p14="http://schemas.microsoft.com/office/powerpoint/2010/main" val="17958518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dirty="0"/>
              <a:t>Korinther</a:t>
            </a:r>
            <a:endParaRPr lang="de-DE" noProof="0" dirty="0"/>
          </a:p>
        </p:txBody>
      </p:sp>
      <p:pic>
        <p:nvPicPr>
          <p:cNvPr id="6" name="Picture 5" descr="A screenshot of a cell phone&#10;&#10;Description automatically generated">
            <a:extLst>
              <a:ext uri="{FF2B5EF4-FFF2-40B4-BE49-F238E27FC236}">
                <a16:creationId xmlns:a16="http://schemas.microsoft.com/office/drawing/2014/main" id="{275992E6-0693-4247-946A-6641545A8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00" y="1440000"/>
            <a:ext cx="10800000" cy="3319356"/>
          </a:xfrm>
          <a:prstGeom prst="rect">
            <a:avLst/>
          </a:prstGeom>
        </p:spPr>
      </p:pic>
    </p:spTree>
    <p:extLst>
      <p:ext uri="{BB962C8B-B14F-4D97-AF65-F5344CB8AC3E}">
        <p14:creationId xmlns:p14="http://schemas.microsoft.com/office/powerpoint/2010/main" val="982497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de-DE" dirty="0"/>
              <a:t>Einleitung</a:t>
            </a:r>
            <a:endParaRPr lang="en-US" dirty="0"/>
          </a:p>
        </p:txBody>
      </p:sp>
    </p:spTree>
    <p:extLst>
      <p:ext uri="{BB962C8B-B14F-4D97-AF65-F5344CB8AC3E}">
        <p14:creationId xmlns:p14="http://schemas.microsoft.com/office/powerpoint/2010/main" val="31370671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dirty="0"/>
              <a:t>Korinther</a:t>
            </a:r>
            <a:endParaRPr lang="de-DE" noProof="0" dirty="0"/>
          </a:p>
        </p:txBody>
      </p:sp>
      <p:pic>
        <p:nvPicPr>
          <p:cNvPr id="6" name="Picture 5" descr="A screenshot of a cell phone&#10;&#10;Description automatically generated">
            <a:extLst>
              <a:ext uri="{FF2B5EF4-FFF2-40B4-BE49-F238E27FC236}">
                <a16:creationId xmlns:a16="http://schemas.microsoft.com/office/drawing/2014/main" id="{B70055B4-EE7B-4725-B8D4-C8C3F1B11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00" y="1440000"/>
            <a:ext cx="10800000" cy="3309677"/>
          </a:xfrm>
          <a:prstGeom prst="rect">
            <a:avLst/>
          </a:prstGeom>
        </p:spPr>
      </p:pic>
    </p:spTree>
    <p:extLst>
      <p:ext uri="{BB962C8B-B14F-4D97-AF65-F5344CB8AC3E}">
        <p14:creationId xmlns:p14="http://schemas.microsoft.com/office/powerpoint/2010/main" val="31048497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dirty="0"/>
              <a:t>Korinther</a:t>
            </a:r>
            <a:endParaRPr lang="de-DE" noProof="0" dirty="0"/>
          </a:p>
        </p:txBody>
      </p:sp>
      <p:pic>
        <p:nvPicPr>
          <p:cNvPr id="4" name="Picture 3" descr="A screenshot of a cell phone&#10;&#10;Description automatically generated">
            <a:extLst>
              <a:ext uri="{FF2B5EF4-FFF2-40B4-BE49-F238E27FC236}">
                <a16:creationId xmlns:a16="http://schemas.microsoft.com/office/drawing/2014/main" id="{0D0B8880-8DE3-4936-BFC7-CD1D5AD9A9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00" y="1440000"/>
            <a:ext cx="10800000" cy="3309678"/>
          </a:xfrm>
          <a:prstGeom prst="rect">
            <a:avLst/>
          </a:prstGeom>
        </p:spPr>
      </p:pic>
    </p:spTree>
    <p:extLst>
      <p:ext uri="{BB962C8B-B14F-4D97-AF65-F5344CB8AC3E}">
        <p14:creationId xmlns:p14="http://schemas.microsoft.com/office/powerpoint/2010/main" val="39499544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32302"/>
            <a:ext cx="9144000" cy="2387600"/>
          </a:xfrm>
        </p:spPr>
        <p:txBody>
          <a:bodyPr anchor="ctr">
            <a:normAutofit fontScale="90000"/>
          </a:bodyPr>
          <a:lstStyle/>
          <a:p>
            <a:r>
              <a:rPr lang="de-DE" dirty="0"/>
              <a:t>Wie und mit wem können wir </a:t>
            </a:r>
            <a:br>
              <a:rPr lang="de-DE" dirty="0"/>
            </a:br>
            <a:r>
              <a:rPr lang="de-DE" dirty="0"/>
              <a:t>das Abendmahl feiern?</a:t>
            </a:r>
            <a:endParaRPr lang="en-US" dirty="0"/>
          </a:p>
        </p:txBody>
      </p:sp>
    </p:spTree>
    <p:extLst>
      <p:ext uri="{BB962C8B-B14F-4D97-AF65-F5344CB8AC3E}">
        <p14:creationId xmlns:p14="http://schemas.microsoft.com/office/powerpoint/2010/main" val="32033652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dirty="0"/>
              <a:t>Mit wem feiern?</a:t>
            </a:r>
            <a:endParaRPr lang="de-DE" noProof="0" dirty="0"/>
          </a:p>
        </p:txBody>
      </p:sp>
      <p:sp>
        <p:nvSpPr>
          <p:cNvPr id="3" name="Content Placeholder 2"/>
          <p:cNvSpPr>
            <a:spLocks noGrp="1"/>
          </p:cNvSpPr>
          <p:nvPr>
            <p:ph idx="1"/>
          </p:nvPr>
        </p:nvSpPr>
        <p:spPr>
          <a:xfrm>
            <a:off x="838200" y="1304925"/>
            <a:ext cx="10515600" cy="5438775"/>
          </a:xfrm>
        </p:spPr>
        <p:txBody>
          <a:bodyPr>
            <a:normAutofit/>
          </a:bodyPr>
          <a:lstStyle/>
          <a:p>
            <a:r>
              <a:rPr lang="de-DE" dirty="0"/>
              <a:t>Nur mit Christen: </a:t>
            </a:r>
            <a:br>
              <a:rPr lang="de-DE" dirty="0"/>
            </a:br>
            <a:r>
              <a:rPr lang="de-DE" dirty="0"/>
              <a:t>Körper ist Tempel des Heiligen Geistes (1. Kor. 6, 19)</a:t>
            </a:r>
          </a:p>
          <a:p>
            <a:r>
              <a:rPr lang="de-DE" dirty="0"/>
              <a:t>bekehrten Kindern</a:t>
            </a:r>
          </a:p>
          <a:p>
            <a:r>
              <a:rPr lang="de-DE" dirty="0"/>
              <a:t>anderen Denominationen</a:t>
            </a:r>
          </a:p>
          <a:p>
            <a:r>
              <a:rPr lang="de-DE" dirty="0"/>
              <a:t>Familie</a:t>
            </a:r>
          </a:p>
          <a:p>
            <a:r>
              <a:rPr lang="de-DE" dirty="0"/>
              <a:t>Jesus:</a:t>
            </a:r>
            <a:br>
              <a:rPr lang="de-DE" dirty="0"/>
            </a:br>
            <a:r>
              <a:rPr lang="de-DE" dirty="0"/>
              <a:t>Denn wo zwei oder drei in meinem Namen versammelt sind, da bin ich in ihrer Mitte. (Mt. 18, 20)</a:t>
            </a:r>
          </a:p>
        </p:txBody>
      </p:sp>
    </p:spTree>
    <p:extLst>
      <p:ext uri="{BB962C8B-B14F-4D97-AF65-F5344CB8AC3E}">
        <p14:creationId xmlns:p14="http://schemas.microsoft.com/office/powerpoint/2010/main" val="17613198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dirty="0"/>
              <a:t>Welches Brot?</a:t>
            </a:r>
            <a:endParaRPr lang="de-DE" noProof="0" dirty="0"/>
          </a:p>
        </p:txBody>
      </p:sp>
      <p:sp>
        <p:nvSpPr>
          <p:cNvPr id="3" name="Content Placeholder 2"/>
          <p:cNvSpPr>
            <a:spLocks noGrp="1"/>
          </p:cNvSpPr>
          <p:nvPr>
            <p:ph idx="1"/>
          </p:nvPr>
        </p:nvSpPr>
        <p:spPr>
          <a:xfrm>
            <a:off x="838200" y="1304925"/>
            <a:ext cx="10515600" cy="5438775"/>
          </a:xfrm>
        </p:spPr>
        <p:txBody>
          <a:bodyPr>
            <a:normAutofit/>
          </a:bodyPr>
          <a:lstStyle/>
          <a:p>
            <a:pPr algn="just"/>
            <a:r>
              <a:rPr lang="de-DE" baseline="30000" dirty="0"/>
              <a:t>6</a:t>
            </a:r>
            <a:r>
              <a:rPr lang="de-DE" dirty="0"/>
              <a:t> Euer Rühmen ist nicht gut. Wißt ihr nicht, daß ein wenig Sauerteig den ganzen Teig durchsäuert? </a:t>
            </a:r>
            <a:r>
              <a:rPr lang="de-DE" baseline="30000" dirty="0"/>
              <a:t>7</a:t>
            </a:r>
            <a:r>
              <a:rPr lang="de-DE" dirty="0"/>
              <a:t> Fegt den alten Sauerteig aus, damit ihr ein neuer Teig seid, wie ihr ja bereits ungesäuert seid! Denn auch unser Passahlamm, Christus, ist geschlachtet. </a:t>
            </a:r>
            <a:r>
              <a:rPr lang="de-DE" baseline="30000" dirty="0"/>
              <a:t>8</a:t>
            </a:r>
            <a:r>
              <a:rPr lang="de-DE" dirty="0"/>
              <a:t> Darum laßt uns das </a:t>
            </a:r>
            <a:r>
              <a:rPr lang="de-DE" u="sng" dirty="0"/>
              <a:t>Fest</a:t>
            </a:r>
            <a:r>
              <a:rPr lang="de-DE" dirty="0"/>
              <a:t> feiern, nicht mit altem Sauerteig, auch nicht mit Sauerteig der Bosheit und Schlechtigkeit, sondern mit Ungesäuertem der Lauterkeit und Wahrheit! (1. Kor. 5, 6–8; Elberfelder)</a:t>
            </a:r>
          </a:p>
          <a:p>
            <a:r>
              <a:rPr lang="de-DE" dirty="0"/>
              <a:t>„Sauerteig der Pharisäer und Sadduzäer“ </a:t>
            </a:r>
            <a:br>
              <a:rPr lang="de-DE" dirty="0"/>
            </a:br>
            <a:r>
              <a:rPr lang="de-DE" dirty="0"/>
              <a:t>(Mt. 16, 6+12; Mk. 8, 15; Lk. 12, 1)</a:t>
            </a:r>
          </a:p>
          <a:p>
            <a:r>
              <a:rPr lang="de-DE" dirty="0"/>
              <a:t>Sauerteig als Opfer grundsätzlich nicht zugelassen </a:t>
            </a:r>
            <a:br>
              <a:rPr lang="de-DE" dirty="0"/>
            </a:br>
            <a:r>
              <a:rPr lang="de-DE" dirty="0"/>
              <a:t>(3. Mo. 2, 11) </a:t>
            </a:r>
          </a:p>
        </p:txBody>
      </p:sp>
    </p:spTree>
    <p:extLst>
      <p:ext uri="{BB962C8B-B14F-4D97-AF65-F5344CB8AC3E}">
        <p14:creationId xmlns:p14="http://schemas.microsoft.com/office/powerpoint/2010/main" val="14523231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dirty="0"/>
              <a:t>Welches Getränk?</a:t>
            </a:r>
            <a:endParaRPr lang="de-DE" noProof="0" dirty="0"/>
          </a:p>
        </p:txBody>
      </p:sp>
      <p:sp>
        <p:nvSpPr>
          <p:cNvPr id="3" name="Content Placeholder 2"/>
          <p:cNvSpPr>
            <a:spLocks noGrp="1"/>
          </p:cNvSpPr>
          <p:nvPr>
            <p:ph idx="1"/>
          </p:nvPr>
        </p:nvSpPr>
        <p:spPr>
          <a:xfrm>
            <a:off x="838200" y="1304925"/>
            <a:ext cx="10515600" cy="5438775"/>
          </a:xfrm>
        </p:spPr>
        <p:txBody>
          <a:bodyPr>
            <a:normAutofit/>
          </a:bodyPr>
          <a:lstStyle/>
          <a:p>
            <a:pPr marL="0" indent="0" algn="just">
              <a:buNone/>
            </a:pPr>
            <a:r>
              <a:rPr lang="de-DE" dirty="0"/>
              <a:t>Ich sage euch aber, daß ich von nun an nicht mehr von diesem </a:t>
            </a:r>
            <a:r>
              <a:rPr lang="de-DE" u="sng" dirty="0"/>
              <a:t>Gewächs des Weinstocks</a:t>
            </a:r>
            <a:r>
              <a:rPr lang="de-DE" dirty="0"/>
              <a:t> trinken werde bis zu jenem Tag, da ich es neu mit euch trinken werde in dem Reich meines Vaters. (Mt. 26, 29)</a:t>
            </a:r>
          </a:p>
        </p:txBody>
      </p:sp>
    </p:spTree>
    <p:extLst>
      <p:ext uri="{BB962C8B-B14F-4D97-AF65-F5344CB8AC3E}">
        <p14:creationId xmlns:p14="http://schemas.microsoft.com/office/powerpoint/2010/main" val="2026990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noProof="0" dirty="0"/>
              <a:t>Welcher Kelch?</a:t>
            </a:r>
          </a:p>
        </p:txBody>
      </p:sp>
      <p:sp>
        <p:nvSpPr>
          <p:cNvPr id="3" name="Content Placeholder 2"/>
          <p:cNvSpPr>
            <a:spLocks noGrp="1"/>
          </p:cNvSpPr>
          <p:nvPr>
            <p:ph idx="1"/>
          </p:nvPr>
        </p:nvSpPr>
        <p:spPr>
          <a:xfrm>
            <a:off x="838200" y="1304925"/>
            <a:ext cx="10515600" cy="5438775"/>
          </a:xfrm>
        </p:spPr>
        <p:txBody>
          <a:bodyPr>
            <a:normAutofit/>
          </a:bodyPr>
          <a:lstStyle/>
          <a:p>
            <a:pPr marL="0" indent="0">
              <a:buNone/>
            </a:pPr>
            <a:r>
              <a:rPr lang="de-DE" dirty="0"/>
              <a:t>Und er nahm den Kelch und dankte, gab ihnen denselben und sprach: Trinkt alle daraus! (Mt. 26, 27) </a:t>
            </a:r>
            <a:endParaRPr lang="de-DE" noProof="0" dirty="0"/>
          </a:p>
        </p:txBody>
      </p:sp>
    </p:spTree>
    <p:extLst>
      <p:ext uri="{BB962C8B-B14F-4D97-AF65-F5344CB8AC3E}">
        <p14:creationId xmlns:p14="http://schemas.microsoft.com/office/powerpoint/2010/main" val="12147542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de-DE" dirty="0"/>
              <a:t>Weitere Bibelstellen mit Bezug zum Abendmahl</a:t>
            </a:r>
            <a:endParaRPr lang="en-US" dirty="0"/>
          </a:p>
        </p:txBody>
      </p:sp>
    </p:spTree>
    <p:extLst>
      <p:ext uri="{BB962C8B-B14F-4D97-AF65-F5344CB8AC3E}">
        <p14:creationId xmlns:p14="http://schemas.microsoft.com/office/powerpoint/2010/main" val="32350438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dirty="0"/>
              <a:t>Psalm 23</a:t>
            </a:r>
            <a:endParaRPr lang="de-DE" noProof="0" dirty="0"/>
          </a:p>
        </p:txBody>
      </p:sp>
      <p:sp>
        <p:nvSpPr>
          <p:cNvPr id="3" name="Content Placeholder 2"/>
          <p:cNvSpPr>
            <a:spLocks noGrp="1"/>
          </p:cNvSpPr>
          <p:nvPr>
            <p:ph idx="1"/>
          </p:nvPr>
        </p:nvSpPr>
        <p:spPr>
          <a:xfrm>
            <a:off x="838200" y="1304925"/>
            <a:ext cx="10515600" cy="5438775"/>
          </a:xfrm>
        </p:spPr>
        <p:txBody>
          <a:bodyPr>
            <a:normAutofit/>
          </a:bodyPr>
          <a:lstStyle/>
          <a:p>
            <a:pPr marL="0" indent="0" algn="just">
              <a:buNone/>
            </a:pPr>
            <a:r>
              <a:rPr lang="de-DE" baseline="30000" dirty="0"/>
              <a:t>1</a:t>
            </a:r>
            <a:r>
              <a:rPr lang="de-DE" dirty="0"/>
              <a:t> Ein Psalm Davids. Der HERR ist mein Hirte; mir wird nichts mangeln.</a:t>
            </a:r>
            <a:br>
              <a:rPr lang="de-DE" dirty="0"/>
            </a:br>
            <a:r>
              <a:rPr lang="de-DE" baseline="30000" dirty="0"/>
              <a:t>2</a:t>
            </a:r>
            <a:r>
              <a:rPr lang="de-DE" dirty="0"/>
              <a:t> Er weidet mich auf grünen Auen und führt mich zu stillen Wassern. </a:t>
            </a:r>
            <a:br>
              <a:rPr lang="de-DE" dirty="0"/>
            </a:br>
            <a:r>
              <a:rPr lang="de-DE" baseline="30000" dirty="0"/>
              <a:t>3</a:t>
            </a:r>
            <a:r>
              <a:rPr lang="de-DE" dirty="0"/>
              <a:t> Er erquickt meine Seele; er führt mich auf rechter Straße um seines Namens willen. </a:t>
            </a:r>
            <a:r>
              <a:rPr lang="de-DE" baseline="30000" dirty="0"/>
              <a:t>4</a:t>
            </a:r>
            <a:r>
              <a:rPr lang="de-DE" dirty="0"/>
              <a:t> Und wenn ich auch wanderte durchs Tal der Todesschatten, so fürchte ich kein Unglück, denn du bist bei mir; dein Stecken und dein Stab, die trösten mich. </a:t>
            </a:r>
            <a:r>
              <a:rPr lang="de-DE" baseline="30000" dirty="0"/>
              <a:t>5</a:t>
            </a:r>
            <a:r>
              <a:rPr lang="de-DE" dirty="0"/>
              <a:t> </a:t>
            </a:r>
            <a:r>
              <a:rPr lang="de-DE" u="sng" dirty="0"/>
              <a:t>Du bereitest vor mir einen Tisch angesichts meiner Feinde</a:t>
            </a:r>
            <a:r>
              <a:rPr lang="de-DE" dirty="0"/>
              <a:t>; </a:t>
            </a:r>
            <a:r>
              <a:rPr lang="de-DE" u="sng" dirty="0"/>
              <a:t>du hast mein Haupt mit Öl gesalbt</a:t>
            </a:r>
            <a:r>
              <a:rPr lang="de-DE" dirty="0"/>
              <a:t>, </a:t>
            </a:r>
            <a:r>
              <a:rPr lang="de-DE" u="sng" dirty="0"/>
              <a:t>mein Becher fließt über</a:t>
            </a:r>
            <a:r>
              <a:rPr lang="de-DE" dirty="0"/>
              <a:t>. </a:t>
            </a:r>
            <a:r>
              <a:rPr lang="de-DE" baseline="30000" dirty="0"/>
              <a:t>6</a:t>
            </a:r>
            <a:r>
              <a:rPr lang="de-DE" dirty="0"/>
              <a:t> Nur Güte und Gnade werden mir folgen mein Leben lang, und ich werde bleiben im Haus des HERRN immerdar.</a:t>
            </a:r>
          </a:p>
          <a:p>
            <a:r>
              <a:rPr lang="de-DE" dirty="0"/>
              <a:t>Gott hat uns gesalbt… (2. Kor. 1, 21) </a:t>
            </a:r>
          </a:p>
          <a:p>
            <a:r>
              <a:rPr lang="de-DE" dirty="0"/>
              <a:t>…wie auch Jesus mit Heiligem Geist (Apg. 10, 38).</a:t>
            </a:r>
          </a:p>
          <a:p>
            <a:r>
              <a:rPr lang="de-DE" dirty="0"/>
              <a:t>Salbung mit Öl steht für Heiligen Geist (</a:t>
            </a:r>
            <a:r>
              <a:rPr lang="pl-PL" dirty="0"/>
              <a:t>1. Sam. 16, 13; Jes. 61, 1</a:t>
            </a:r>
            <a:r>
              <a:rPr lang="de-DE" dirty="0"/>
              <a:t>).</a:t>
            </a:r>
          </a:p>
        </p:txBody>
      </p:sp>
    </p:spTree>
    <p:extLst>
      <p:ext uri="{BB962C8B-B14F-4D97-AF65-F5344CB8AC3E}">
        <p14:creationId xmlns:p14="http://schemas.microsoft.com/office/powerpoint/2010/main" val="1116031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dirty="0"/>
              <a:t>Das erste Wunder Jesu</a:t>
            </a:r>
            <a:endParaRPr lang="de-DE" noProof="0" dirty="0"/>
          </a:p>
        </p:txBody>
      </p:sp>
      <p:sp>
        <p:nvSpPr>
          <p:cNvPr id="3" name="Content Placeholder 2"/>
          <p:cNvSpPr>
            <a:spLocks noGrp="1"/>
          </p:cNvSpPr>
          <p:nvPr>
            <p:ph idx="1"/>
          </p:nvPr>
        </p:nvSpPr>
        <p:spPr>
          <a:xfrm>
            <a:off x="838200" y="1304925"/>
            <a:ext cx="10515600" cy="5438775"/>
          </a:xfrm>
        </p:spPr>
        <p:txBody>
          <a:bodyPr>
            <a:normAutofit/>
          </a:bodyPr>
          <a:lstStyle/>
          <a:p>
            <a:pPr marL="0" indent="0">
              <a:buNone/>
            </a:pPr>
            <a:r>
              <a:rPr lang="de-DE" dirty="0"/>
              <a:t>Hochzeit in Kana (Joh. 2, 1–11)</a:t>
            </a:r>
          </a:p>
          <a:p>
            <a:r>
              <a:rPr lang="de-DE" dirty="0"/>
              <a:t>Verwandlung: Wasser </a:t>
            </a:r>
            <a:r>
              <a:rPr lang="de-DE" dirty="0">
                <a:sym typeface="Wingdings" panose="05000000000000000000" pitchFamily="2" charset="2"/>
              </a:rPr>
              <a:t> </a:t>
            </a:r>
            <a:r>
              <a:rPr lang="de-DE" dirty="0"/>
              <a:t>Wein</a:t>
            </a:r>
          </a:p>
          <a:p>
            <a:r>
              <a:rPr lang="de-DE" dirty="0"/>
              <a:t>Festmahl</a:t>
            </a:r>
          </a:p>
          <a:p>
            <a:r>
              <a:rPr lang="de-DE" dirty="0"/>
              <a:t>Ehebündnis gefeiert</a:t>
            </a:r>
          </a:p>
        </p:txBody>
      </p:sp>
    </p:spTree>
    <p:extLst>
      <p:ext uri="{BB962C8B-B14F-4D97-AF65-F5344CB8AC3E}">
        <p14:creationId xmlns:p14="http://schemas.microsoft.com/office/powerpoint/2010/main" val="2795527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4800" noProof="0" dirty="0">
                <a:latin typeface="+mn-lt"/>
              </a:rPr>
              <a:t>Wie lernen und verstehen wir?</a:t>
            </a:r>
          </a:p>
        </p:txBody>
      </p:sp>
      <p:sp>
        <p:nvSpPr>
          <p:cNvPr id="3" name="Content Placeholder 2"/>
          <p:cNvSpPr>
            <a:spLocks noGrp="1"/>
          </p:cNvSpPr>
          <p:nvPr>
            <p:ph idx="1"/>
          </p:nvPr>
        </p:nvSpPr>
        <p:spPr>
          <a:xfrm>
            <a:off x="1152176" y="1826459"/>
            <a:ext cx="1815353" cy="649100"/>
          </a:xfrm>
        </p:spPr>
        <p:txBody>
          <a:bodyPr/>
          <a:lstStyle/>
          <a:p>
            <a:pPr marL="0" indent="0" algn="ctr">
              <a:buNone/>
            </a:pPr>
            <a:r>
              <a:rPr lang="de-DE" sz="4000" noProof="0" dirty="0"/>
              <a:t>Hören</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756" y="2611330"/>
            <a:ext cx="1806192" cy="2879341"/>
          </a:xfrm>
          <a:prstGeom prst="rect">
            <a:avLst/>
          </a:prstGeom>
        </p:spPr>
      </p:pic>
    </p:spTree>
    <p:extLst>
      <p:ext uri="{BB962C8B-B14F-4D97-AF65-F5344CB8AC3E}">
        <p14:creationId xmlns:p14="http://schemas.microsoft.com/office/powerpoint/2010/main" val="7088660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dirty="0"/>
              <a:t>Nach Jesu Auferstehung…</a:t>
            </a:r>
            <a:endParaRPr lang="de-DE" noProof="0" dirty="0"/>
          </a:p>
        </p:txBody>
      </p:sp>
      <p:sp>
        <p:nvSpPr>
          <p:cNvPr id="3" name="Content Placeholder 2"/>
          <p:cNvSpPr>
            <a:spLocks noGrp="1"/>
          </p:cNvSpPr>
          <p:nvPr>
            <p:ph idx="1"/>
          </p:nvPr>
        </p:nvSpPr>
        <p:spPr>
          <a:xfrm>
            <a:off x="838200" y="1304925"/>
            <a:ext cx="10515600" cy="5438775"/>
          </a:xfrm>
        </p:spPr>
        <p:txBody>
          <a:bodyPr>
            <a:normAutofit/>
          </a:bodyPr>
          <a:lstStyle/>
          <a:p>
            <a:r>
              <a:rPr lang="de-DE" dirty="0"/>
              <a:t>Emmaus-Jünger:</a:t>
            </a:r>
          </a:p>
          <a:p>
            <a:pPr indent="0" algn="just">
              <a:spcBef>
                <a:spcPts val="0"/>
              </a:spcBef>
              <a:buNone/>
            </a:pPr>
            <a:r>
              <a:rPr lang="de-DE" dirty="0"/>
              <a:t>Und es geschah, als er mit ihnen zu Tisch saß, nahm er das </a:t>
            </a:r>
            <a:r>
              <a:rPr lang="de-DE" u="sng" dirty="0"/>
              <a:t>Brot</a:t>
            </a:r>
            <a:r>
              <a:rPr lang="de-DE" dirty="0"/>
              <a:t>, sprach den Segen, </a:t>
            </a:r>
            <a:r>
              <a:rPr lang="de-DE" u="sng" dirty="0"/>
              <a:t>brach es</a:t>
            </a:r>
            <a:r>
              <a:rPr lang="de-DE" dirty="0"/>
              <a:t> und gab es ihnen. Da wurden ihnen die Augen geöffnet, und </a:t>
            </a:r>
            <a:r>
              <a:rPr lang="de-DE" u="sng" dirty="0"/>
              <a:t>sie erkannten ihn</a:t>
            </a:r>
            <a:r>
              <a:rPr lang="de-DE" dirty="0"/>
              <a:t>; und er verschwand vor ihnen. (Lk. 24, 30+31)</a:t>
            </a:r>
          </a:p>
          <a:p>
            <a:endParaRPr lang="de-DE" dirty="0"/>
          </a:p>
          <a:p>
            <a:r>
              <a:rPr lang="de-DE" dirty="0"/>
              <a:t>Später aß und trank Jesus mit den Jüngern.</a:t>
            </a:r>
            <a:br>
              <a:rPr lang="de-DE" dirty="0"/>
            </a:br>
            <a:r>
              <a:rPr lang="de-DE" dirty="0"/>
              <a:t>(Lk. 24, 36–43; Apg. 10, 41)</a:t>
            </a:r>
          </a:p>
          <a:p>
            <a:pPr marL="0" indent="0">
              <a:buNone/>
            </a:pPr>
            <a:endParaRPr lang="de-DE" noProof="0" dirty="0"/>
          </a:p>
        </p:txBody>
      </p:sp>
    </p:spTree>
    <p:extLst>
      <p:ext uri="{BB962C8B-B14F-4D97-AF65-F5344CB8AC3E}">
        <p14:creationId xmlns:p14="http://schemas.microsoft.com/office/powerpoint/2010/main" val="11501951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dirty="0"/>
              <a:t>Römer</a:t>
            </a:r>
            <a:endParaRPr lang="de-DE" noProof="0" dirty="0"/>
          </a:p>
        </p:txBody>
      </p:sp>
      <p:sp>
        <p:nvSpPr>
          <p:cNvPr id="3" name="Content Placeholder 2"/>
          <p:cNvSpPr>
            <a:spLocks noGrp="1"/>
          </p:cNvSpPr>
          <p:nvPr>
            <p:ph idx="1"/>
          </p:nvPr>
        </p:nvSpPr>
        <p:spPr>
          <a:xfrm>
            <a:off x="838200" y="1304925"/>
            <a:ext cx="10515600" cy="5438775"/>
          </a:xfrm>
        </p:spPr>
        <p:txBody>
          <a:bodyPr>
            <a:normAutofit/>
          </a:bodyPr>
          <a:lstStyle/>
          <a:p>
            <a:pPr marL="0" indent="0" algn="just">
              <a:buNone/>
            </a:pPr>
            <a:r>
              <a:rPr lang="de-DE" dirty="0"/>
              <a:t>Wenn wir aber Kinder sind, so sind wir auch Erben, nämlich Erben Gottes und Miterben des Christus; wenn wir wirklich </a:t>
            </a:r>
            <a:r>
              <a:rPr lang="de-DE" u="sng" dirty="0"/>
              <a:t>mit</a:t>
            </a:r>
            <a:r>
              <a:rPr lang="de-DE" dirty="0"/>
              <a:t> ihm </a:t>
            </a:r>
            <a:r>
              <a:rPr lang="de-DE" u="sng" dirty="0"/>
              <a:t>leiden</a:t>
            </a:r>
            <a:r>
              <a:rPr lang="de-DE" dirty="0"/>
              <a:t>, damit wir auch mit ihm verherrlicht werden. (Röm. 8, 17)</a:t>
            </a:r>
          </a:p>
          <a:p>
            <a:pPr marL="0" indent="0">
              <a:buNone/>
            </a:pPr>
            <a:endParaRPr lang="de-DE" dirty="0"/>
          </a:p>
          <a:p>
            <a:pPr lvl="1"/>
            <a:r>
              <a:rPr lang="de-DE" dirty="0"/>
              <a:t>Und wenn ein Glied leidet, so </a:t>
            </a:r>
            <a:r>
              <a:rPr lang="de-DE" u="sng" dirty="0"/>
              <a:t>leiden</a:t>
            </a:r>
            <a:r>
              <a:rPr lang="de-DE" dirty="0"/>
              <a:t> alle Glieder </a:t>
            </a:r>
            <a:r>
              <a:rPr lang="de-DE" u="sng" dirty="0"/>
              <a:t>mit</a:t>
            </a:r>
            <a:r>
              <a:rPr lang="de-DE" dirty="0"/>
              <a:t>; und wenn ein Glied geehrt wird, so freuen sich alle Glieder mit. (1. Kor. 12, 26)</a:t>
            </a:r>
          </a:p>
        </p:txBody>
      </p:sp>
    </p:spTree>
    <p:extLst>
      <p:ext uri="{BB962C8B-B14F-4D97-AF65-F5344CB8AC3E}">
        <p14:creationId xmlns:p14="http://schemas.microsoft.com/office/powerpoint/2010/main" val="41158535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dirty="0"/>
              <a:t>Philipper</a:t>
            </a:r>
            <a:endParaRPr lang="de-DE" noProof="0" dirty="0"/>
          </a:p>
        </p:txBody>
      </p:sp>
      <p:sp>
        <p:nvSpPr>
          <p:cNvPr id="3" name="Content Placeholder 2"/>
          <p:cNvSpPr>
            <a:spLocks noGrp="1"/>
          </p:cNvSpPr>
          <p:nvPr>
            <p:ph idx="1"/>
          </p:nvPr>
        </p:nvSpPr>
        <p:spPr>
          <a:xfrm>
            <a:off x="838200" y="1304925"/>
            <a:ext cx="10515600" cy="5438775"/>
          </a:xfrm>
        </p:spPr>
        <p:txBody>
          <a:bodyPr>
            <a:normAutofit/>
          </a:bodyPr>
          <a:lstStyle/>
          <a:p>
            <a:pPr marL="0" indent="0" algn="just">
              <a:buNone/>
            </a:pPr>
            <a:r>
              <a:rPr lang="de-DE" baseline="30000" dirty="0"/>
              <a:t>7</a:t>
            </a:r>
            <a:r>
              <a:rPr lang="de-DE" dirty="0"/>
              <a:t> Aber was mir Gewinn war, das habe ich um des Christus willen für Schaden geachtet; </a:t>
            </a:r>
            <a:r>
              <a:rPr lang="de-DE" baseline="30000" dirty="0"/>
              <a:t>8</a:t>
            </a:r>
            <a:r>
              <a:rPr lang="de-DE" dirty="0"/>
              <a:t> ja, wahrlich, ich achte alles für Schaden gegenüber der alles übertreffenden Erkenntnis Christi Jesu, meines Herrn, um dessentwillen ich alles eingebüßt habe; und ich achte es für Dreck, damit ich Christus gewinne </a:t>
            </a:r>
            <a:r>
              <a:rPr lang="de-DE" baseline="30000" dirty="0"/>
              <a:t>9</a:t>
            </a:r>
            <a:r>
              <a:rPr lang="de-DE" dirty="0"/>
              <a:t> und in ihm erfunden werde, indem ich nicht meine eigene Gerechtigkeit habe, die aus dem Gesetz kommt, sondern die durch den Glauben an Christus, die Gerechtigkeit aus Gott aufgrund des Glaubens, </a:t>
            </a:r>
            <a:r>
              <a:rPr lang="de-DE" baseline="30000" dirty="0"/>
              <a:t>10</a:t>
            </a:r>
            <a:r>
              <a:rPr lang="de-DE" dirty="0"/>
              <a:t> um Ihn </a:t>
            </a:r>
            <a:r>
              <a:rPr lang="de-DE" u="sng" dirty="0"/>
              <a:t>zu erkennen</a:t>
            </a:r>
            <a:r>
              <a:rPr lang="de-DE" dirty="0"/>
              <a:t> und die Kraft seiner Auferstehung und die </a:t>
            </a:r>
            <a:r>
              <a:rPr lang="de-DE" u="sng" dirty="0"/>
              <a:t>Gemeinschaft seiner Leiden</a:t>
            </a:r>
            <a:r>
              <a:rPr lang="de-DE" dirty="0"/>
              <a:t>, indem ich </a:t>
            </a:r>
            <a:r>
              <a:rPr lang="de-DE" u="sng" dirty="0"/>
              <a:t>seinem Tod gleichförmig werde</a:t>
            </a:r>
            <a:r>
              <a:rPr lang="de-DE" dirty="0"/>
              <a:t>, </a:t>
            </a:r>
            <a:r>
              <a:rPr lang="de-DE" baseline="30000" dirty="0"/>
              <a:t>11</a:t>
            </a:r>
            <a:r>
              <a:rPr lang="de-DE" dirty="0"/>
              <a:t> damit ich zur Auferstehung aus den Toten gelange. (Phil. 3, 7–11)</a:t>
            </a:r>
          </a:p>
          <a:p>
            <a:pPr lvl="1"/>
            <a:r>
              <a:rPr lang="de-DE" dirty="0"/>
              <a:t>Wer mein Fleisch ißt und mein Blut trinkt, der hat ewiges Leben, und ich werde ihn auferwecken am letzten Tag. (Joh. 6, 54)</a:t>
            </a:r>
            <a:endParaRPr lang="en-US" dirty="0"/>
          </a:p>
          <a:p>
            <a:endParaRPr lang="en-US" dirty="0"/>
          </a:p>
        </p:txBody>
      </p:sp>
    </p:spTree>
    <p:extLst>
      <p:ext uri="{BB962C8B-B14F-4D97-AF65-F5344CB8AC3E}">
        <p14:creationId xmlns:p14="http://schemas.microsoft.com/office/powerpoint/2010/main" val="21726087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de-DE" dirty="0"/>
              <a:t>Jesu Leiden</a:t>
            </a:r>
            <a:endParaRPr lang="en-US" dirty="0"/>
          </a:p>
        </p:txBody>
      </p:sp>
    </p:spTree>
    <p:extLst>
      <p:ext uri="{BB962C8B-B14F-4D97-AF65-F5344CB8AC3E}">
        <p14:creationId xmlns:p14="http://schemas.microsoft.com/office/powerpoint/2010/main" val="23501664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1"/>
            <a:ext cx="10515600" cy="6286500"/>
          </a:xfrm>
        </p:spPr>
        <p:txBody>
          <a:bodyPr>
            <a:normAutofit/>
          </a:bodyPr>
          <a:lstStyle/>
          <a:p>
            <a:r>
              <a:rPr lang="de-DE" dirty="0"/>
              <a:t>im Garten Gethsemane:</a:t>
            </a:r>
          </a:p>
          <a:p>
            <a:pPr indent="0" algn="just">
              <a:spcBef>
                <a:spcPts val="0"/>
              </a:spcBef>
              <a:buNone/>
            </a:pPr>
            <a:r>
              <a:rPr lang="de-DE" dirty="0"/>
              <a:t>Und als er in </a:t>
            </a:r>
            <a:r>
              <a:rPr lang="de-DE" dirty="0">
                <a:solidFill>
                  <a:srgbClr val="7030A0"/>
                </a:solidFill>
              </a:rPr>
              <a:t>Angst </a:t>
            </a:r>
            <a:r>
              <a:rPr lang="de-DE" dirty="0"/>
              <a:t>war, betete er heftiger. Es wurde aber sein </a:t>
            </a:r>
            <a:r>
              <a:rPr lang="de-DE" dirty="0">
                <a:solidFill>
                  <a:srgbClr val="7030A0"/>
                </a:solidFill>
              </a:rPr>
              <a:t>Schweiß wie große Blutstropfen</a:t>
            </a:r>
            <a:r>
              <a:rPr lang="de-DE" dirty="0"/>
              <a:t>, die auf die Erde herabfielen. (Lk. 22, 44; Elberfelder)</a:t>
            </a:r>
          </a:p>
          <a:p>
            <a:r>
              <a:rPr lang="de-DE" dirty="0"/>
              <a:t>Im Haus des Hohepriesters: </a:t>
            </a:r>
          </a:p>
          <a:p>
            <a:pPr indent="0" algn="just">
              <a:spcBef>
                <a:spcPts val="0"/>
              </a:spcBef>
              <a:buNone/>
            </a:pPr>
            <a:r>
              <a:rPr lang="de-DE" dirty="0"/>
              <a:t>Die Männer aber, die Jesus festhielten, </a:t>
            </a:r>
            <a:r>
              <a:rPr lang="de-DE" dirty="0">
                <a:solidFill>
                  <a:srgbClr val="7030A0"/>
                </a:solidFill>
              </a:rPr>
              <a:t>verspotteten</a:t>
            </a:r>
            <a:r>
              <a:rPr lang="de-DE" dirty="0"/>
              <a:t> und </a:t>
            </a:r>
            <a:r>
              <a:rPr lang="de-DE" dirty="0">
                <a:solidFill>
                  <a:srgbClr val="7030A0"/>
                </a:solidFill>
              </a:rPr>
              <a:t>mißhandelten</a:t>
            </a:r>
            <a:r>
              <a:rPr lang="de-DE" dirty="0"/>
              <a:t> ihn; und </a:t>
            </a:r>
            <a:r>
              <a:rPr lang="de-DE" dirty="0">
                <a:solidFill>
                  <a:srgbClr val="7030A0"/>
                </a:solidFill>
              </a:rPr>
              <a:t>nachdem sie ihn verhüllt hatten, schlugen sie ihn ins Angesicht</a:t>
            </a:r>
            <a:r>
              <a:rPr lang="de-DE" dirty="0"/>
              <a:t> und fragten ihn und sprachen: Weissage uns, wer ist’s, der dich geschlagen hat? Und </a:t>
            </a:r>
            <a:r>
              <a:rPr lang="de-DE" dirty="0">
                <a:solidFill>
                  <a:srgbClr val="7030A0"/>
                </a:solidFill>
              </a:rPr>
              <a:t>viele andere Lästerungen </a:t>
            </a:r>
            <a:r>
              <a:rPr lang="de-DE" dirty="0"/>
              <a:t>sprachen sie gegen ihn aus. (Lk. 22, 63–65)</a:t>
            </a:r>
          </a:p>
          <a:p>
            <a:endParaRPr lang="en-US" dirty="0"/>
          </a:p>
          <a:p>
            <a:pPr marL="0" indent="0">
              <a:buNone/>
            </a:pPr>
            <a:endParaRPr lang="de-DE" noProof="0" dirty="0"/>
          </a:p>
        </p:txBody>
      </p:sp>
    </p:spTree>
    <p:extLst>
      <p:ext uri="{BB962C8B-B14F-4D97-AF65-F5344CB8AC3E}">
        <p14:creationId xmlns:p14="http://schemas.microsoft.com/office/powerpoint/2010/main" val="19405145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1"/>
            <a:ext cx="10515600" cy="6286500"/>
          </a:xfrm>
        </p:spPr>
        <p:txBody>
          <a:bodyPr>
            <a:normAutofit/>
          </a:bodyPr>
          <a:lstStyle/>
          <a:p>
            <a:r>
              <a:rPr lang="de-DE" dirty="0"/>
              <a:t>Bei Herodes:</a:t>
            </a:r>
          </a:p>
          <a:p>
            <a:pPr indent="0" algn="just">
              <a:spcBef>
                <a:spcPts val="0"/>
              </a:spcBef>
              <a:buNone/>
            </a:pPr>
            <a:r>
              <a:rPr lang="de-DE" dirty="0"/>
              <a:t>Und </a:t>
            </a:r>
            <a:r>
              <a:rPr lang="de-DE" dirty="0">
                <a:solidFill>
                  <a:srgbClr val="7030A0"/>
                </a:solidFill>
              </a:rPr>
              <a:t>Herodes behandelte ihn verächtlich und verspottete ihn samt seinen Kriegsleuten </a:t>
            </a:r>
            <a:r>
              <a:rPr lang="de-DE" dirty="0"/>
              <a:t>und schickte ihn, nachdem er ihm ein Prachtgewand hatte anlegen lassen, wieder zu Pilatus. (Lk. 23, 11) </a:t>
            </a:r>
          </a:p>
          <a:p>
            <a:r>
              <a:rPr lang="de-DE" dirty="0"/>
              <a:t>Bei Pilatus:</a:t>
            </a:r>
          </a:p>
          <a:p>
            <a:pPr indent="0" algn="just">
              <a:spcBef>
                <a:spcPts val="0"/>
              </a:spcBef>
              <a:buNone/>
            </a:pPr>
            <a:r>
              <a:rPr lang="de-DE" dirty="0"/>
              <a:t>Weil nun Pilatus die Menge befriedigen wollte, gab er ihnen den Barabbas frei und übergab Jesus, nachdem er ihn hatte </a:t>
            </a:r>
            <a:r>
              <a:rPr lang="de-DE" dirty="0">
                <a:solidFill>
                  <a:srgbClr val="7030A0"/>
                </a:solidFill>
              </a:rPr>
              <a:t>auspeitschen</a:t>
            </a:r>
            <a:r>
              <a:rPr lang="de-DE" dirty="0"/>
              <a:t> lassen, damit er gekreuzigt werde. (Mk. 15, 15)</a:t>
            </a:r>
          </a:p>
          <a:p>
            <a:pPr indent="0" algn="just">
              <a:spcBef>
                <a:spcPts val="0"/>
              </a:spcBef>
              <a:buNone/>
            </a:pPr>
            <a:r>
              <a:rPr lang="de-DE" dirty="0"/>
              <a:t>Da nahmen die Kriegsknechte des Statthalters Jesus in das Prätorium und versammelten die ganze Schar um ihn. </a:t>
            </a:r>
            <a:r>
              <a:rPr lang="de-DE" dirty="0">
                <a:solidFill>
                  <a:srgbClr val="7030A0"/>
                </a:solidFill>
              </a:rPr>
              <a:t>Und</a:t>
            </a:r>
            <a:r>
              <a:rPr lang="de-DE" dirty="0"/>
              <a:t> </a:t>
            </a:r>
            <a:r>
              <a:rPr lang="de-DE" dirty="0">
                <a:solidFill>
                  <a:srgbClr val="7030A0"/>
                </a:solidFill>
              </a:rPr>
              <a:t>sie zogen ihn aus und legten ihm einen Purpurmantel um und flochten eine Krone aus Dornen, setzten sie auf sein Haupt, gaben ihm ein Rohr in die rechte Hand und beugten vor ihm die Knie, verspotteten ihn und sprachen: Sei gegrüßt, König der Juden! Dann spuckten sie ihn an und nahmen das Rohr und schlugen ihn auf das Haupt. </a:t>
            </a:r>
            <a:r>
              <a:rPr lang="de-DE" dirty="0"/>
              <a:t>(Mt. 27, 27–30)</a:t>
            </a:r>
            <a:endParaRPr lang="en-US" dirty="0"/>
          </a:p>
        </p:txBody>
      </p:sp>
    </p:spTree>
    <p:extLst>
      <p:ext uri="{BB962C8B-B14F-4D97-AF65-F5344CB8AC3E}">
        <p14:creationId xmlns:p14="http://schemas.microsoft.com/office/powerpoint/2010/main" val="3914931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1"/>
            <a:ext cx="10515600" cy="6286500"/>
          </a:xfrm>
        </p:spPr>
        <p:txBody>
          <a:bodyPr>
            <a:normAutofit/>
          </a:bodyPr>
          <a:lstStyle/>
          <a:p>
            <a:r>
              <a:rPr lang="de-DE" dirty="0"/>
              <a:t>Jesu Kreuzigung:</a:t>
            </a:r>
          </a:p>
          <a:p>
            <a:pPr indent="0" algn="just">
              <a:spcBef>
                <a:spcPts val="0"/>
              </a:spcBef>
              <a:buNone/>
            </a:pPr>
            <a:r>
              <a:rPr lang="de-DE" dirty="0"/>
              <a:t>Und als sie an den Ort kamen, den man Schädelstätte nennt, </a:t>
            </a:r>
            <a:r>
              <a:rPr lang="de-DE" dirty="0">
                <a:solidFill>
                  <a:srgbClr val="7030A0"/>
                </a:solidFill>
              </a:rPr>
              <a:t>kreuzigten sie dort ihn </a:t>
            </a:r>
            <a:r>
              <a:rPr lang="de-DE" dirty="0"/>
              <a:t>und die Übeltäter, den einen zur Rechten, den anderen zur Linken. (Lk. 23, 33)</a:t>
            </a:r>
            <a:endParaRPr lang="de-DE" noProof="0" dirty="0"/>
          </a:p>
        </p:txBody>
      </p:sp>
    </p:spTree>
    <p:extLst>
      <p:ext uri="{BB962C8B-B14F-4D97-AF65-F5344CB8AC3E}">
        <p14:creationId xmlns:p14="http://schemas.microsoft.com/office/powerpoint/2010/main" val="27762531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1"/>
            <a:ext cx="10820400" cy="6286500"/>
          </a:xfrm>
        </p:spPr>
        <p:txBody>
          <a:bodyPr>
            <a:normAutofit lnSpcReduction="10000"/>
          </a:bodyPr>
          <a:lstStyle/>
          <a:p>
            <a:r>
              <a:rPr lang="de-DE" dirty="0"/>
              <a:t>Jesu Leiden am Kreuz:</a:t>
            </a:r>
          </a:p>
          <a:p>
            <a:pPr indent="0" algn="just">
              <a:spcBef>
                <a:spcPts val="0"/>
              </a:spcBef>
              <a:buNone/>
            </a:pPr>
            <a:r>
              <a:rPr lang="de-DE" dirty="0"/>
              <a:t>Und die Vorübergehenden </a:t>
            </a:r>
            <a:r>
              <a:rPr lang="de-DE" dirty="0">
                <a:solidFill>
                  <a:srgbClr val="7030A0"/>
                </a:solidFill>
              </a:rPr>
              <a:t>lästerten</a:t>
            </a:r>
            <a:r>
              <a:rPr lang="de-DE" dirty="0"/>
              <a:t> ihn, schüttelten den Kopf und sprachen: Ha, der du den Tempel zerstörst und in drei Tagen aufbaust, rette dich selbst und steige vom Kreuz herab! Gleicherweise </a:t>
            </a:r>
            <a:r>
              <a:rPr lang="de-DE" dirty="0">
                <a:solidFill>
                  <a:srgbClr val="7030A0"/>
                </a:solidFill>
              </a:rPr>
              <a:t>spotteten</a:t>
            </a:r>
            <a:r>
              <a:rPr lang="de-DE" dirty="0"/>
              <a:t> aber auch die obersten Priester untereinander samt den Schriftgelehrten und sprachen: Andere hat er gerettet, sich selbst kann er nicht retten! Der Christus, der König von Israel, steige nun vom Kreuz herab, damit wir sehen und glauben! Auch die, welche mit ihm gekreuzigt wurden, </a:t>
            </a:r>
            <a:r>
              <a:rPr lang="de-DE" dirty="0">
                <a:solidFill>
                  <a:srgbClr val="7030A0"/>
                </a:solidFill>
              </a:rPr>
              <a:t>schmähten</a:t>
            </a:r>
            <a:r>
              <a:rPr lang="de-DE" dirty="0"/>
              <a:t> ihn. Als aber die sechste Stunde anbrach, kam eine Finsternis über das ganze Land bis zur neunten Stunde. Und um die neunte Stunde rief Jesus mit lauter Stimme und sprach: Eloi, Eloi, lama sabachthani? Das heißt übersetzt: </a:t>
            </a:r>
            <a:r>
              <a:rPr lang="de-DE" dirty="0">
                <a:solidFill>
                  <a:srgbClr val="7030A0"/>
                </a:solidFill>
              </a:rPr>
              <a:t>»Mein Gott, mein Gott, warum hast du mich verlassen?« </a:t>
            </a:r>
            <a:r>
              <a:rPr lang="de-DE" dirty="0"/>
              <a:t>Und etliche der Umstehenden, die es hörten, sprachen: Siehe, er ruft den Elia! Einer aber lief und füllte einen Schwamm mit Essig und steckte ihn auf ein Rohr, gab ihm zu trinken und sprach: Halt! Laßt uns sehen, ob Elia kommt, um ihn herabzunehmen! Jesus aber stieß einen </a:t>
            </a:r>
            <a:r>
              <a:rPr lang="de-DE" dirty="0">
                <a:solidFill>
                  <a:srgbClr val="7030A0"/>
                </a:solidFill>
              </a:rPr>
              <a:t>lauten Schrei</a:t>
            </a:r>
            <a:r>
              <a:rPr lang="de-DE" dirty="0"/>
              <a:t> aus und verschied.  (Mk. 15, 29–37)</a:t>
            </a:r>
            <a:endParaRPr lang="en-US" dirty="0"/>
          </a:p>
        </p:txBody>
      </p:sp>
    </p:spTree>
    <p:extLst>
      <p:ext uri="{BB962C8B-B14F-4D97-AF65-F5344CB8AC3E}">
        <p14:creationId xmlns:p14="http://schemas.microsoft.com/office/powerpoint/2010/main" val="35962086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1"/>
            <a:ext cx="10515600" cy="6286500"/>
          </a:xfrm>
        </p:spPr>
        <p:txBody>
          <a:bodyPr>
            <a:normAutofit/>
          </a:bodyPr>
          <a:lstStyle/>
          <a:p>
            <a:r>
              <a:rPr lang="de-DE" dirty="0"/>
              <a:t>Nach Jesu Tod:</a:t>
            </a:r>
            <a:br>
              <a:rPr lang="de-DE" dirty="0"/>
            </a:br>
            <a:r>
              <a:rPr lang="de-DE" dirty="0"/>
              <a:t>…einer der Kriegsknechte </a:t>
            </a:r>
            <a:r>
              <a:rPr lang="de-DE" dirty="0">
                <a:solidFill>
                  <a:srgbClr val="7030A0"/>
                </a:solidFill>
              </a:rPr>
              <a:t>stach mit einem Speer in seine Seite</a:t>
            </a:r>
            <a:r>
              <a:rPr lang="de-DE" dirty="0"/>
              <a:t>, und sogleich floß Blut und Wasser heraus. (Joh. 19, 34)</a:t>
            </a:r>
            <a:endParaRPr lang="en-US" dirty="0"/>
          </a:p>
        </p:txBody>
      </p:sp>
    </p:spTree>
    <p:extLst>
      <p:ext uri="{BB962C8B-B14F-4D97-AF65-F5344CB8AC3E}">
        <p14:creationId xmlns:p14="http://schemas.microsoft.com/office/powerpoint/2010/main" val="16201109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1"/>
            <a:ext cx="10515600" cy="6286500"/>
          </a:xfrm>
        </p:spPr>
        <p:txBody>
          <a:bodyPr>
            <a:normAutofit/>
          </a:bodyPr>
          <a:lstStyle/>
          <a:p>
            <a:r>
              <a:rPr lang="de-DE" dirty="0"/>
              <a:t>Jesaja:</a:t>
            </a:r>
          </a:p>
          <a:p>
            <a:pPr indent="0" algn="just">
              <a:spcBef>
                <a:spcPts val="0"/>
              </a:spcBef>
              <a:buNone/>
            </a:pPr>
            <a:r>
              <a:rPr lang="de-DE" dirty="0">
                <a:solidFill>
                  <a:srgbClr val="7030A0"/>
                </a:solidFill>
              </a:rPr>
              <a:t>Von der Fußsohle bis zum Scheitel ist nichts Unversehrtes an ihm, sondern klaffende Wunden und Striemen und frische Verletzungen, die nicht ausgedrückt, noch verbunden, noch mit Öl gelindert sind. </a:t>
            </a:r>
            <a:r>
              <a:rPr lang="de-DE" dirty="0"/>
              <a:t>(Jes. 1, 6)</a:t>
            </a:r>
            <a:endParaRPr lang="en-US" dirty="0"/>
          </a:p>
        </p:txBody>
      </p:sp>
    </p:spTree>
    <p:extLst>
      <p:ext uri="{BB962C8B-B14F-4D97-AF65-F5344CB8AC3E}">
        <p14:creationId xmlns:p14="http://schemas.microsoft.com/office/powerpoint/2010/main" val="3739074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4800" noProof="0" dirty="0">
                <a:latin typeface="+mn-lt"/>
              </a:rPr>
              <a:t>Wie lernen und verstehen wir?</a:t>
            </a:r>
          </a:p>
        </p:txBody>
      </p:sp>
      <p:sp>
        <p:nvSpPr>
          <p:cNvPr id="3" name="Content Placeholder 2"/>
          <p:cNvSpPr>
            <a:spLocks noGrp="1"/>
          </p:cNvSpPr>
          <p:nvPr>
            <p:ph idx="1"/>
          </p:nvPr>
        </p:nvSpPr>
        <p:spPr>
          <a:xfrm>
            <a:off x="1152176" y="1826459"/>
            <a:ext cx="1815353" cy="649100"/>
          </a:xfrm>
        </p:spPr>
        <p:txBody>
          <a:bodyPr/>
          <a:lstStyle/>
          <a:p>
            <a:pPr marL="0" indent="0" algn="ctr">
              <a:buNone/>
            </a:pPr>
            <a:r>
              <a:rPr lang="de-DE" sz="4000" noProof="0" dirty="0"/>
              <a:t>Hören</a:t>
            </a:r>
          </a:p>
        </p:txBody>
      </p:sp>
      <p:sp>
        <p:nvSpPr>
          <p:cNvPr id="4" name="Content Placeholder 2"/>
          <p:cNvSpPr txBox="1">
            <a:spLocks/>
          </p:cNvSpPr>
          <p:nvPr/>
        </p:nvSpPr>
        <p:spPr>
          <a:xfrm>
            <a:off x="4647408" y="1826459"/>
            <a:ext cx="1815353" cy="649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sz="4000" dirty="0"/>
              <a:t>Sehen</a:t>
            </a:r>
            <a:endParaRPr lang="en-US" sz="40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92648">
            <a:off x="4355876" y="2682204"/>
            <a:ext cx="2398417" cy="155630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6756" y="2611330"/>
            <a:ext cx="1806192" cy="2879341"/>
          </a:xfrm>
          <a:prstGeom prst="rect">
            <a:avLst/>
          </a:prstGeom>
        </p:spPr>
      </p:pic>
    </p:spTree>
    <p:extLst>
      <p:ext uri="{BB962C8B-B14F-4D97-AF65-F5344CB8AC3E}">
        <p14:creationId xmlns:p14="http://schemas.microsoft.com/office/powerpoint/2010/main" val="866416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1"/>
            <a:ext cx="10515600" cy="6286500"/>
          </a:xfrm>
        </p:spPr>
        <p:txBody>
          <a:bodyPr>
            <a:normAutofit lnSpcReduction="10000"/>
          </a:bodyPr>
          <a:lstStyle/>
          <a:p>
            <a:pPr>
              <a:spcBef>
                <a:spcPts val="0"/>
              </a:spcBef>
            </a:pPr>
            <a:r>
              <a:rPr lang="de-DE" dirty="0"/>
              <a:t>Jesaja:</a:t>
            </a:r>
          </a:p>
          <a:p>
            <a:pPr indent="0" algn="just">
              <a:spcBef>
                <a:spcPts val="0"/>
              </a:spcBef>
              <a:buNone/>
            </a:pPr>
            <a:r>
              <a:rPr lang="de-DE" dirty="0"/>
              <a:t>Er wuchs auf vor ihm wie ein Schößling, wie ein Wurzelsproß aus dürrem Erdreich. </a:t>
            </a:r>
            <a:r>
              <a:rPr lang="de-DE" dirty="0">
                <a:solidFill>
                  <a:srgbClr val="7030A0"/>
                </a:solidFill>
              </a:rPr>
              <a:t>Er hatte keine Gestalt und keine Pracht</a:t>
            </a:r>
            <a:r>
              <a:rPr lang="de-DE" dirty="0"/>
              <a:t>; wir sahen ihn, aber sein Anblick gefiel uns nicht. </a:t>
            </a:r>
            <a:r>
              <a:rPr lang="de-DE" dirty="0">
                <a:solidFill>
                  <a:srgbClr val="7030A0"/>
                </a:solidFill>
              </a:rPr>
              <a:t>Verachtet</a:t>
            </a:r>
            <a:r>
              <a:rPr lang="de-DE" dirty="0"/>
              <a:t> war er und </a:t>
            </a:r>
            <a:r>
              <a:rPr lang="de-DE" dirty="0">
                <a:solidFill>
                  <a:srgbClr val="7030A0"/>
                </a:solidFill>
              </a:rPr>
              <a:t>verlassen</a:t>
            </a:r>
            <a:r>
              <a:rPr lang="de-DE" dirty="0"/>
              <a:t> von den Menschen, ein Mann der </a:t>
            </a:r>
            <a:r>
              <a:rPr lang="de-DE" dirty="0">
                <a:solidFill>
                  <a:srgbClr val="7030A0"/>
                </a:solidFill>
              </a:rPr>
              <a:t>Schmerzen</a:t>
            </a:r>
            <a:r>
              <a:rPr lang="de-DE" dirty="0"/>
              <a:t> und mit </a:t>
            </a:r>
            <a:r>
              <a:rPr lang="de-DE" dirty="0">
                <a:solidFill>
                  <a:srgbClr val="7030A0"/>
                </a:solidFill>
              </a:rPr>
              <a:t>Leiden</a:t>
            </a:r>
            <a:r>
              <a:rPr lang="de-DE" dirty="0"/>
              <a:t> vertraut; wie einer, vor dem man das Angesicht verbirgt, so </a:t>
            </a:r>
            <a:r>
              <a:rPr lang="de-DE" dirty="0">
                <a:solidFill>
                  <a:srgbClr val="7030A0"/>
                </a:solidFill>
              </a:rPr>
              <a:t>verachtet</a:t>
            </a:r>
            <a:r>
              <a:rPr lang="de-DE" dirty="0"/>
              <a:t> war er, und wir achteten ihn nicht. Fürwahr, </a:t>
            </a:r>
            <a:r>
              <a:rPr lang="de-DE" u="sng" dirty="0"/>
              <a:t>er hat unsere Krankheit getragen und unsere Schmerzen auf sich geladen</a:t>
            </a:r>
            <a:r>
              <a:rPr lang="de-DE" dirty="0"/>
              <a:t>; wir aber hielten ihn für bestraft, von Gott geschlagen und niedergebeugt. Doch er wurde </a:t>
            </a:r>
            <a:r>
              <a:rPr lang="de-DE" u="sng" dirty="0"/>
              <a:t>um unserer Übertretungen willen </a:t>
            </a:r>
            <a:r>
              <a:rPr lang="de-DE" u="sng" dirty="0">
                <a:solidFill>
                  <a:srgbClr val="7030A0"/>
                </a:solidFill>
              </a:rPr>
              <a:t>durchbohrt</a:t>
            </a:r>
            <a:r>
              <a:rPr lang="de-DE" u="sng" dirty="0"/>
              <a:t>, wegen unserer Missetaten </a:t>
            </a:r>
            <a:r>
              <a:rPr lang="de-DE" u="sng" dirty="0">
                <a:solidFill>
                  <a:srgbClr val="7030A0"/>
                </a:solidFill>
              </a:rPr>
              <a:t>zerschlagen</a:t>
            </a:r>
            <a:r>
              <a:rPr lang="de-DE" dirty="0"/>
              <a:t>; die Strafe lag auf ihm, damit wir Frieden hätten, und </a:t>
            </a:r>
            <a:r>
              <a:rPr lang="de-DE" u="sng" dirty="0"/>
              <a:t>durch seine Wunden sind wir geheilt worden</a:t>
            </a:r>
            <a:r>
              <a:rPr lang="de-DE" dirty="0"/>
              <a:t>. Wir alle gingen in die Irre wie Schafe, jeder wandte sich auf seinen Weg; aber der HERR warf unser aller Schuld auf ihn. Er wurde </a:t>
            </a:r>
            <a:r>
              <a:rPr lang="de-DE" dirty="0">
                <a:solidFill>
                  <a:srgbClr val="7030A0"/>
                </a:solidFill>
              </a:rPr>
              <a:t>mißhandelt</a:t>
            </a:r>
            <a:r>
              <a:rPr lang="de-DE" dirty="0"/>
              <a:t>, aber er beugte sich und tat seinen Mund nicht auf, wie ein Lamm, das zur Schlachtbank geführt wird, und wie ein Schaf, das verstummt vor seinem Scherer und seinen Mund nicht auftut. (Jes. 53, 2–7)</a:t>
            </a:r>
            <a:endParaRPr lang="en-US" dirty="0"/>
          </a:p>
        </p:txBody>
      </p:sp>
    </p:spTree>
    <p:extLst>
      <p:ext uri="{BB962C8B-B14F-4D97-AF65-F5344CB8AC3E}">
        <p14:creationId xmlns:p14="http://schemas.microsoft.com/office/powerpoint/2010/main" val="24282108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1"/>
            <a:ext cx="10515600" cy="6286500"/>
          </a:xfrm>
        </p:spPr>
        <p:txBody>
          <a:bodyPr>
            <a:normAutofit/>
          </a:bodyPr>
          <a:lstStyle/>
          <a:p>
            <a:r>
              <a:rPr lang="de-DE" dirty="0"/>
              <a:t>Sacharja:</a:t>
            </a:r>
          </a:p>
          <a:p>
            <a:pPr indent="0" algn="just">
              <a:spcBef>
                <a:spcPts val="0"/>
              </a:spcBef>
              <a:buNone/>
            </a:pPr>
            <a:r>
              <a:rPr lang="de-DE" dirty="0"/>
              <a:t>Aber über das Haus David und über die Einwohner von Jerusalem will ich den Geist der Gnade und des Gebets ausgießen, und sie werden auf mich sehen, den sie </a:t>
            </a:r>
            <a:r>
              <a:rPr lang="de-DE" dirty="0">
                <a:solidFill>
                  <a:srgbClr val="7030A0"/>
                </a:solidFill>
              </a:rPr>
              <a:t>durchstochen</a:t>
            </a:r>
            <a:r>
              <a:rPr lang="de-DE" dirty="0"/>
              <a:t> haben, ja, sie werden um ihn klagen, wie man klagt um den eingeborenen [Sohn], und sie werden bitterlich über ihn Leid tragen, wie man bitterlich Leid trägt über den Erstgeborenen. (Sach. 12, 10)</a:t>
            </a:r>
            <a:endParaRPr lang="en-US" dirty="0"/>
          </a:p>
        </p:txBody>
      </p:sp>
    </p:spTree>
    <p:extLst>
      <p:ext uri="{BB962C8B-B14F-4D97-AF65-F5344CB8AC3E}">
        <p14:creationId xmlns:p14="http://schemas.microsoft.com/office/powerpoint/2010/main" val="6696909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1"/>
            <a:ext cx="10515600" cy="6286500"/>
          </a:xfrm>
        </p:spPr>
        <p:txBody>
          <a:bodyPr>
            <a:normAutofit/>
          </a:bodyPr>
          <a:lstStyle/>
          <a:p>
            <a:r>
              <a:rPr lang="de-DE" dirty="0"/>
              <a:t>David:</a:t>
            </a:r>
          </a:p>
          <a:p>
            <a:pPr indent="0" algn="just">
              <a:spcBef>
                <a:spcPts val="0"/>
              </a:spcBef>
              <a:buNone/>
            </a:pPr>
            <a:r>
              <a:rPr lang="de-DE" baseline="30000" dirty="0"/>
              <a:t>2</a:t>
            </a:r>
            <a:r>
              <a:rPr lang="de-DE" dirty="0"/>
              <a:t> </a:t>
            </a:r>
            <a:r>
              <a:rPr lang="de-DE" dirty="0">
                <a:solidFill>
                  <a:srgbClr val="7030A0"/>
                </a:solidFill>
              </a:rPr>
              <a:t>Mein Gott, mein Gott, warum hast du mich verlassen, </a:t>
            </a:r>
            <a:r>
              <a:rPr lang="de-DE" dirty="0"/>
              <a:t>bleibst fern meiner Rettung, den Worten meines </a:t>
            </a:r>
            <a:r>
              <a:rPr lang="de-DE" dirty="0">
                <a:solidFill>
                  <a:srgbClr val="7030A0"/>
                </a:solidFill>
              </a:rPr>
              <a:t>Schreiens</a:t>
            </a:r>
            <a:r>
              <a:rPr lang="de-DE" dirty="0"/>
              <a:t>?…</a:t>
            </a:r>
          </a:p>
          <a:p>
            <a:pPr indent="0" algn="just">
              <a:spcBef>
                <a:spcPts val="0"/>
              </a:spcBef>
              <a:buNone/>
            </a:pPr>
            <a:r>
              <a:rPr lang="de-DE" baseline="30000" dirty="0"/>
              <a:t>7</a:t>
            </a:r>
            <a:r>
              <a:rPr lang="de-DE" dirty="0"/>
              <a:t> Ich aber bin ein Wurm und kein Mensch, der Leute </a:t>
            </a:r>
            <a:r>
              <a:rPr lang="de-DE" dirty="0">
                <a:solidFill>
                  <a:srgbClr val="7030A0"/>
                </a:solidFill>
              </a:rPr>
              <a:t>Spott</a:t>
            </a:r>
            <a:r>
              <a:rPr lang="de-DE" dirty="0"/>
              <a:t>, vom Volk </a:t>
            </a:r>
            <a:r>
              <a:rPr lang="de-DE" dirty="0">
                <a:solidFill>
                  <a:srgbClr val="7030A0"/>
                </a:solidFill>
              </a:rPr>
              <a:t>verachtet</a:t>
            </a:r>
            <a:r>
              <a:rPr lang="de-DE" dirty="0"/>
              <a:t>. </a:t>
            </a:r>
            <a:r>
              <a:rPr lang="de-DE" baseline="30000" dirty="0"/>
              <a:t>8</a:t>
            </a:r>
            <a:r>
              <a:rPr lang="de-DE" dirty="0"/>
              <a:t> Alle, die mich sehen, </a:t>
            </a:r>
            <a:r>
              <a:rPr lang="de-DE" dirty="0">
                <a:solidFill>
                  <a:srgbClr val="7030A0"/>
                </a:solidFill>
              </a:rPr>
              <a:t>verlachen</a:t>
            </a:r>
            <a:r>
              <a:rPr lang="de-DE" dirty="0"/>
              <a:t> mich, verziehen die Lippen, schütteln den Kopf: </a:t>
            </a:r>
            <a:r>
              <a:rPr lang="de-DE" baseline="30000" dirty="0"/>
              <a:t>9</a:t>
            </a:r>
            <a:r>
              <a:rPr lang="de-DE" dirty="0"/>
              <a:t> Wälze die Last auf den HERRN! Er soll ihn befreien, er reiße ihn heraus, wenn er an ihm Gefallen hat!…</a:t>
            </a:r>
          </a:p>
          <a:p>
            <a:pPr indent="0" algn="just">
              <a:spcBef>
                <a:spcPts val="0"/>
              </a:spcBef>
              <a:buNone/>
            </a:pPr>
            <a:r>
              <a:rPr lang="de-DE" baseline="30000" dirty="0"/>
              <a:t>15</a:t>
            </a:r>
            <a:r>
              <a:rPr lang="de-DE" dirty="0"/>
              <a:t> Hingeschüttet bin ich wie Wasser, gelöst haben sich all meine Glieder, mein Herz ist geworden wie Wachs, in meinen Eingeweiden zerflossen. </a:t>
            </a:r>
            <a:r>
              <a:rPr lang="de-DE" baseline="30000" dirty="0"/>
              <a:t>16</a:t>
            </a:r>
            <a:r>
              <a:rPr lang="de-DE" dirty="0"/>
              <a:t> Meine </a:t>
            </a:r>
            <a:r>
              <a:rPr lang="de-DE" dirty="0">
                <a:solidFill>
                  <a:srgbClr val="7030A0"/>
                </a:solidFill>
              </a:rPr>
              <a:t>Kraft ist vertrocknet </a:t>
            </a:r>
            <a:r>
              <a:rPr lang="de-DE" dirty="0"/>
              <a:t>wie eine Scherbe, die </a:t>
            </a:r>
            <a:r>
              <a:rPr lang="de-DE" dirty="0">
                <a:solidFill>
                  <a:srgbClr val="7030A0"/>
                </a:solidFill>
              </a:rPr>
              <a:t>Zunge klebt mir am Gaumen</a:t>
            </a:r>
            <a:r>
              <a:rPr lang="de-DE" dirty="0"/>
              <a:t>, du legst mich in den Staub des Todes. </a:t>
            </a:r>
            <a:r>
              <a:rPr lang="de-DE" baseline="30000" dirty="0"/>
              <a:t>17</a:t>
            </a:r>
            <a:r>
              <a:rPr lang="de-DE" dirty="0"/>
              <a:t> Denn Hunde haben mich umlagert, eine Rotte von Bösen hat mich umkreist. Sie haben mir </a:t>
            </a:r>
            <a:r>
              <a:rPr lang="de-DE" dirty="0">
                <a:solidFill>
                  <a:srgbClr val="7030A0"/>
                </a:solidFill>
              </a:rPr>
              <a:t>Hände und Füße durchbohrt</a:t>
            </a:r>
            <a:r>
              <a:rPr lang="de-DE" dirty="0"/>
              <a:t>. </a:t>
            </a:r>
            <a:r>
              <a:rPr lang="de-DE" baseline="30000" dirty="0"/>
              <a:t>18</a:t>
            </a:r>
            <a:r>
              <a:rPr lang="de-DE" dirty="0"/>
              <a:t> Ich kann all meine </a:t>
            </a:r>
            <a:r>
              <a:rPr lang="de-DE" dirty="0">
                <a:solidFill>
                  <a:srgbClr val="7030A0"/>
                </a:solidFill>
              </a:rPr>
              <a:t>Knochen</a:t>
            </a:r>
            <a:r>
              <a:rPr lang="de-DE" dirty="0"/>
              <a:t> zählen; sie </a:t>
            </a:r>
            <a:r>
              <a:rPr lang="de-DE" dirty="0">
                <a:solidFill>
                  <a:srgbClr val="7030A0"/>
                </a:solidFill>
              </a:rPr>
              <a:t>gaffen und starren mich an</a:t>
            </a:r>
            <a:r>
              <a:rPr lang="de-DE" dirty="0"/>
              <a:t>. </a:t>
            </a:r>
            <a:r>
              <a:rPr lang="de-DE" baseline="30000" dirty="0"/>
              <a:t>19</a:t>
            </a:r>
            <a:r>
              <a:rPr lang="de-DE" dirty="0"/>
              <a:t> Sie verteilen unter sich meine Kleider und werfen das Los um mein Gewand. </a:t>
            </a:r>
            <a:br>
              <a:rPr lang="de-DE" dirty="0"/>
            </a:br>
            <a:r>
              <a:rPr lang="de-DE" dirty="0"/>
              <a:t>(Ps. 22, 2–19; Einheitsübersetzung)</a:t>
            </a:r>
            <a:endParaRPr lang="en-US" dirty="0"/>
          </a:p>
          <a:p>
            <a:endParaRPr lang="en-US" dirty="0"/>
          </a:p>
        </p:txBody>
      </p:sp>
    </p:spTree>
    <p:extLst>
      <p:ext uri="{BB962C8B-B14F-4D97-AF65-F5344CB8AC3E}">
        <p14:creationId xmlns:p14="http://schemas.microsoft.com/office/powerpoint/2010/main" val="31323397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1"/>
            <a:ext cx="10515600" cy="6286500"/>
          </a:xfrm>
        </p:spPr>
        <p:txBody>
          <a:bodyPr>
            <a:normAutofit/>
          </a:bodyPr>
          <a:lstStyle/>
          <a:p>
            <a:r>
              <a:rPr lang="de-DE" dirty="0"/>
              <a:t>Jesus wurde </a:t>
            </a:r>
            <a:r>
              <a:rPr lang="de-DE" dirty="0">
                <a:solidFill>
                  <a:srgbClr val="7030A0"/>
                </a:solidFill>
              </a:rPr>
              <a:t>an seinen Händen und Füßen ans Kreuz genagelt. </a:t>
            </a:r>
            <a:br>
              <a:rPr lang="de-DE" dirty="0">
                <a:solidFill>
                  <a:srgbClr val="7030A0"/>
                </a:solidFill>
              </a:rPr>
            </a:br>
            <a:r>
              <a:rPr lang="de-DE" dirty="0"/>
              <a:t>(siehe auch Joh. 20, 25)</a:t>
            </a:r>
            <a:br>
              <a:rPr lang="de-DE" dirty="0"/>
            </a:br>
            <a:endParaRPr lang="en-US" dirty="0"/>
          </a:p>
        </p:txBody>
      </p:sp>
    </p:spTree>
    <p:extLst>
      <p:ext uri="{BB962C8B-B14F-4D97-AF65-F5344CB8AC3E}">
        <p14:creationId xmlns:p14="http://schemas.microsoft.com/office/powerpoint/2010/main" val="22338344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678" y="287645"/>
            <a:ext cx="12040321" cy="6570355"/>
          </a:xfrm>
        </p:spPr>
        <p:txBody>
          <a:bodyPr>
            <a:noAutofit/>
          </a:bodyPr>
          <a:lstStyle/>
          <a:p>
            <a:r>
              <a:rPr lang="de-DE" dirty="0"/>
              <a:t>Jesu Leib für dich…</a:t>
            </a:r>
          </a:p>
          <a:p>
            <a:pPr lvl="1"/>
            <a:r>
              <a:rPr lang="de-DE" sz="2800" dirty="0"/>
              <a:t>ausgepeitscht (Mk 15,15),</a:t>
            </a:r>
          </a:p>
          <a:p>
            <a:pPr lvl="1"/>
            <a:r>
              <a:rPr lang="de-DE" sz="2800" dirty="0"/>
              <a:t>bespuckt (</a:t>
            </a:r>
            <a:r>
              <a:rPr lang="de-DE" sz="2800" dirty="0" err="1"/>
              <a:t>Mt</a:t>
            </a:r>
            <a:r>
              <a:rPr lang="de-DE" sz="2800" dirty="0"/>
              <a:t> 27,30; </a:t>
            </a:r>
            <a:r>
              <a:rPr lang="de-DE" sz="2800" dirty="0" err="1"/>
              <a:t>Jes</a:t>
            </a:r>
            <a:r>
              <a:rPr lang="de-DE" sz="2800" dirty="0"/>
              <a:t> 50,6),</a:t>
            </a:r>
          </a:p>
          <a:p>
            <a:pPr lvl="1"/>
            <a:r>
              <a:rPr lang="de-DE" sz="2800" dirty="0"/>
              <a:t>durchstochen (</a:t>
            </a:r>
            <a:r>
              <a:rPr lang="de-DE" sz="2800" dirty="0" err="1"/>
              <a:t>Joh</a:t>
            </a:r>
            <a:r>
              <a:rPr lang="de-DE" sz="2800" dirty="0"/>
              <a:t> 19,34+37…),</a:t>
            </a:r>
          </a:p>
          <a:p>
            <a:pPr lvl="1"/>
            <a:r>
              <a:rPr lang="de-DE" sz="2800" dirty="0"/>
              <a:t>drangsaliert,</a:t>
            </a:r>
          </a:p>
          <a:p>
            <a:pPr lvl="1"/>
            <a:r>
              <a:rPr lang="de-DE" sz="2800" dirty="0"/>
              <a:t>gekreuzigt (</a:t>
            </a:r>
            <a:r>
              <a:rPr lang="de-DE" sz="2800" dirty="0" err="1"/>
              <a:t>Lk</a:t>
            </a:r>
            <a:r>
              <a:rPr lang="de-DE" sz="2800" dirty="0"/>
              <a:t> 23,33),</a:t>
            </a:r>
          </a:p>
          <a:p>
            <a:pPr lvl="1"/>
            <a:r>
              <a:rPr lang="de-DE" sz="2800" dirty="0"/>
              <a:t>gelästert (Mk 15,29; </a:t>
            </a:r>
            <a:r>
              <a:rPr lang="de-DE" sz="2800" dirty="0" err="1"/>
              <a:t>Lk</a:t>
            </a:r>
            <a:r>
              <a:rPr lang="de-DE" sz="2800" dirty="0"/>
              <a:t> 22,65),</a:t>
            </a:r>
          </a:p>
          <a:p>
            <a:pPr lvl="1"/>
            <a:r>
              <a:rPr lang="de-DE" sz="2800" dirty="0"/>
              <a:t>gemartert,</a:t>
            </a:r>
          </a:p>
          <a:p>
            <a:pPr lvl="1"/>
            <a:r>
              <a:rPr lang="de-DE" sz="2800" dirty="0"/>
              <a:t>geopfert,</a:t>
            </a:r>
          </a:p>
          <a:p>
            <a:pPr lvl="1"/>
            <a:r>
              <a:rPr lang="de-DE" sz="2800" dirty="0"/>
              <a:t>gepeinigt,</a:t>
            </a:r>
          </a:p>
          <a:p>
            <a:pPr lvl="1"/>
            <a:r>
              <a:rPr lang="de-DE" sz="2800" dirty="0"/>
              <a:t>gepiesackt,</a:t>
            </a:r>
          </a:p>
          <a:p>
            <a:pPr lvl="1"/>
            <a:r>
              <a:rPr lang="de-DE" sz="2800" dirty="0"/>
              <a:t>gequält,</a:t>
            </a:r>
          </a:p>
          <a:p>
            <a:pPr lvl="1"/>
            <a:r>
              <a:rPr lang="de-DE" sz="2800" dirty="0"/>
              <a:t>geschlagen (</a:t>
            </a:r>
            <a:r>
              <a:rPr lang="de-DE" sz="2800" dirty="0" err="1"/>
              <a:t>Mt</a:t>
            </a:r>
            <a:r>
              <a:rPr lang="de-DE" sz="2800" dirty="0"/>
              <a:t> 27,30; </a:t>
            </a:r>
            <a:r>
              <a:rPr lang="de-DE" sz="2800" dirty="0" err="1"/>
              <a:t>Lk</a:t>
            </a:r>
            <a:r>
              <a:rPr lang="de-DE" sz="2800" dirty="0"/>
              <a:t> 22,64),</a:t>
            </a:r>
          </a:p>
          <a:p>
            <a:pPr marL="0" indent="0">
              <a:buNone/>
            </a:pPr>
            <a:r>
              <a:rPr lang="de-DE" dirty="0"/>
              <a:t>aber nicht „zerbrochen“, denn Jesu Knochen wurden nicht gebrochen (</a:t>
            </a:r>
            <a:r>
              <a:rPr lang="de-DE" dirty="0" err="1"/>
              <a:t>Joh</a:t>
            </a:r>
            <a:r>
              <a:rPr lang="de-DE" dirty="0"/>
              <a:t> 19,36).</a:t>
            </a:r>
            <a:endParaRPr lang="en-US" dirty="0"/>
          </a:p>
        </p:txBody>
      </p:sp>
      <p:sp>
        <p:nvSpPr>
          <p:cNvPr id="2" name="Content Placeholder 2">
            <a:extLst>
              <a:ext uri="{FF2B5EF4-FFF2-40B4-BE49-F238E27FC236}">
                <a16:creationId xmlns:a16="http://schemas.microsoft.com/office/drawing/2014/main" id="{B7975D28-231A-E5D5-9981-59CBCC140737}"/>
              </a:ext>
            </a:extLst>
          </p:cNvPr>
          <p:cNvSpPr txBox="1">
            <a:spLocks/>
          </p:cNvSpPr>
          <p:nvPr/>
        </p:nvSpPr>
        <p:spPr>
          <a:xfrm>
            <a:off x="6010772" y="728232"/>
            <a:ext cx="6181228" cy="49508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sz="2800" dirty="0"/>
              <a:t>geschunden,</a:t>
            </a:r>
          </a:p>
          <a:p>
            <a:pPr lvl="1"/>
            <a:r>
              <a:rPr lang="de-DE" sz="2800" dirty="0"/>
              <a:t>malträtiert,</a:t>
            </a:r>
          </a:p>
          <a:p>
            <a:pPr lvl="1"/>
            <a:r>
              <a:rPr lang="de-DE" sz="2800" dirty="0"/>
              <a:t>mißhandelt (</a:t>
            </a:r>
            <a:r>
              <a:rPr lang="de-DE" sz="2800" dirty="0" err="1"/>
              <a:t>Lk</a:t>
            </a:r>
            <a:r>
              <a:rPr lang="de-DE" sz="2800" dirty="0"/>
              <a:t> 22,63; </a:t>
            </a:r>
            <a:r>
              <a:rPr lang="de-DE" sz="2800" dirty="0" err="1"/>
              <a:t>Jes</a:t>
            </a:r>
            <a:r>
              <a:rPr lang="de-DE" sz="2800" dirty="0"/>
              <a:t> 53,7),</a:t>
            </a:r>
          </a:p>
          <a:p>
            <a:pPr lvl="1"/>
            <a:r>
              <a:rPr lang="de-DE" sz="2800" dirty="0"/>
              <a:t>mit Dornen gekrönt (</a:t>
            </a:r>
            <a:r>
              <a:rPr lang="de-DE" sz="2800" dirty="0" err="1"/>
              <a:t>Mt</a:t>
            </a:r>
            <a:r>
              <a:rPr lang="de-DE" sz="2800" dirty="0"/>
              <a:t> 27,29),</a:t>
            </a:r>
          </a:p>
          <a:p>
            <a:pPr lvl="1"/>
            <a:r>
              <a:rPr lang="de-DE" sz="2800" dirty="0"/>
              <a:t>mit Nägeln durchbohrt (</a:t>
            </a:r>
            <a:r>
              <a:rPr lang="de-DE" sz="2800" dirty="0" err="1"/>
              <a:t>Joh</a:t>
            </a:r>
            <a:r>
              <a:rPr lang="de-DE" sz="2800" dirty="0"/>
              <a:t> 19,37…),</a:t>
            </a:r>
          </a:p>
          <a:p>
            <a:pPr lvl="1"/>
            <a:r>
              <a:rPr lang="de-DE" sz="2800" dirty="0"/>
              <a:t>schikaniert,</a:t>
            </a:r>
          </a:p>
          <a:p>
            <a:pPr lvl="1"/>
            <a:r>
              <a:rPr lang="de-DE" sz="2800" dirty="0"/>
              <a:t>verachtet (</a:t>
            </a:r>
            <a:r>
              <a:rPr lang="de-DE" sz="2800" dirty="0" err="1"/>
              <a:t>Jes</a:t>
            </a:r>
            <a:r>
              <a:rPr lang="de-DE" sz="2800" dirty="0"/>
              <a:t> 53,3),</a:t>
            </a:r>
          </a:p>
          <a:p>
            <a:pPr lvl="1"/>
            <a:r>
              <a:rPr lang="de-DE" sz="2800" dirty="0"/>
              <a:t>verschmäht (Mk 15,32),</a:t>
            </a:r>
          </a:p>
          <a:p>
            <a:pPr lvl="1"/>
            <a:r>
              <a:rPr lang="de-DE" sz="2800" dirty="0"/>
              <a:t>verspottet (</a:t>
            </a:r>
            <a:r>
              <a:rPr lang="de-DE" sz="2800" dirty="0" err="1"/>
              <a:t>Mt</a:t>
            </a:r>
            <a:r>
              <a:rPr lang="de-DE" sz="2800" dirty="0"/>
              <a:t> 27,29; </a:t>
            </a:r>
            <a:r>
              <a:rPr lang="de-DE" sz="2800" dirty="0" err="1"/>
              <a:t>Lk</a:t>
            </a:r>
            <a:r>
              <a:rPr lang="de-DE" sz="2800" dirty="0"/>
              <a:t> 22,63‑64…),</a:t>
            </a:r>
          </a:p>
          <a:p>
            <a:pPr lvl="1"/>
            <a:r>
              <a:rPr lang="de-DE" sz="2800" dirty="0"/>
              <a:t>von Gott verlassen (Mk 15,34…),</a:t>
            </a:r>
          </a:p>
          <a:p>
            <a:pPr lvl="1"/>
            <a:r>
              <a:rPr lang="de-DE" sz="2800" dirty="0"/>
              <a:t>zerschlagen (</a:t>
            </a:r>
            <a:r>
              <a:rPr lang="de-DE" sz="2800" dirty="0" err="1"/>
              <a:t>Jes</a:t>
            </a:r>
            <a:r>
              <a:rPr lang="de-DE" sz="2800" dirty="0"/>
              <a:t> 53,5), </a:t>
            </a:r>
            <a:br>
              <a:rPr lang="de-DE" sz="2800" dirty="0"/>
            </a:br>
            <a:endParaRPr lang="en-US" sz="2800" dirty="0"/>
          </a:p>
        </p:txBody>
      </p:sp>
    </p:spTree>
    <p:extLst>
      <p:ext uri="{BB962C8B-B14F-4D97-AF65-F5344CB8AC3E}">
        <p14:creationId xmlns:p14="http://schemas.microsoft.com/office/powerpoint/2010/main" val="23589415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de-DE" dirty="0"/>
              <a:t>Zusammenfassung</a:t>
            </a:r>
            <a:endParaRPr lang="en-US" dirty="0"/>
          </a:p>
        </p:txBody>
      </p:sp>
    </p:spTree>
    <p:extLst>
      <p:ext uri="{BB962C8B-B14F-4D97-AF65-F5344CB8AC3E}">
        <p14:creationId xmlns:p14="http://schemas.microsoft.com/office/powerpoint/2010/main" val="38664779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8325"/>
          </a:xfrm>
        </p:spPr>
        <p:txBody>
          <a:bodyPr>
            <a:normAutofit fontScale="90000"/>
          </a:bodyPr>
          <a:lstStyle/>
          <a:p>
            <a:r>
              <a:rPr lang="de-DE" dirty="0"/>
              <a:t>Abendmahl </a:t>
            </a:r>
            <a:endParaRPr lang="de-DE" noProof="0" dirty="0"/>
          </a:p>
        </p:txBody>
      </p:sp>
      <p:sp>
        <p:nvSpPr>
          <p:cNvPr id="3" name="Content Placeholder 2"/>
          <p:cNvSpPr>
            <a:spLocks noGrp="1"/>
          </p:cNvSpPr>
          <p:nvPr>
            <p:ph idx="1"/>
          </p:nvPr>
        </p:nvSpPr>
        <p:spPr>
          <a:xfrm>
            <a:off x="838200" y="1304925"/>
            <a:ext cx="10515600" cy="5438775"/>
          </a:xfrm>
        </p:spPr>
        <p:txBody>
          <a:bodyPr>
            <a:normAutofit/>
          </a:bodyPr>
          <a:lstStyle/>
          <a:p>
            <a:r>
              <a:rPr lang="de-DE" dirty="0"/>
              <a:t>Bündnismahl des Neuen Bundes</a:t>
            </a:r>
          </a:p>
          <a:p>
            <a:r>
              <a:rPr lang="de-DE" dirty="0"/>
              <a:t>essen Jesu Leib und trinken Jesu Blut (Leben, Seele) </a:t>
            </a:r>
          </a:p>
          <a:p>
            <a:r>
              <a:rPr lang="de-DE" dirty="0"/>
              <a:t>in Jesu, in Gottes Gegenwart</a:t>
            </a:r>
          </a:p>
          <a:p>
            <a:r>
              <a:rPr lang="de-DE" dirty="0"/>
              <a:t>Erinnerung an Jesu Tod und seine Leiden (trug unsere Krankheiten)</a:t>
            </a:r>
          </a:p>
          <a:p>
            <a:r>
              <a:rPr lang="de-DE" dirty="0"/>
              <a:t>evtl. Fußwaschung und Lobgesang</a:t>
            </a:r>
          </a:p>
          <a:p>
            <a:r>
              <a:rPr lang="de-DE" dirty="0"/>
              <a:t>Brot: nur ungesäuert und ohne Hefe gebacken</a:t>
            </a:r>
          </a:p>
          <a:p>
            <a:r>
              <a:rPr lang="de-DE" dirty="0"/>
              <a:t>schadet nicht, wenn wir uns prüfen und unsere Glaubensgeschwister richtig behandeln</a:t>
            </a:r>
          </a:p>
          <a:p>
            <a:r>
              <a:rPr lang="de-DE" dirty="0"/>
              <a:t>Korinther feierten Abendmahl in jedem Gottesdienst</a:t>
            </a:r>
          </a:p>
        </p:txBody>
      </p:sp>
    </p:spTree>
    <p:extLst>
      <p:ext uri="{BB962C8B-B14F-4D97-AF65-F5344CB8AC3E}">
        <p14:creationId xmlns:p14="http://schemas.microsoft.com/office/powerpoint/2010/main" val="27325134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4533002"/>
          </a:xfrm>
        </p:spPr>
        <p:txBody>
          <a:bodyPr anchor="ctr">
            <a:normAutofit/>
          </a:bodyPr>
          <a:lstStyle/>
          <a:p>
            <a:r>
              <a:rPr lang="de-DE" sz="4000" dirty="0"/>
              <a:t>Meine Website:</a:t>
            </a:r>
            <a:br>
              <a:rPr lang="de-DE" sz="4000" dirty="0"/>
            </a:br>
            <a:br>
              <a:rPr lang="de-DE" dirty="0"/>
            </a:br>
            <a:r>
              <a:rPr lang="de-DE" sz="7200" u="sng" dirty="0">
                <a:solidFill>
                  <a:srgbClr val="0000FF"/>
                </a:solidFill>
              </a:rPr>
              <a:t>mzahn.eu</a:t>
            </a:r>
            <a:endParaRPr lang="en-US" sz="7200" u="sng" dirty="0">
              <a:solidFill>
                <a:srgbClr val="0000FF"/>
              </a:solidFill>
            </a:endParaRPr>
          </a:p>
        </p:txBody>
      </p:sp>
    </p:spTree>
    <p:extLst>
      <p:ext uri="{BB962C8B-B14F-4D97-AF65-F5344CB8AC3E}">
        <p14:creationId xmlns:p14="http://schemas.microsoft.com/office/powerpoint/2010/main" val="1037233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4800" noProof="0" dirty="0">
                <a:latin typeface="+mn-lt"/>
              </a:rPr>
              <a:t>Wie lernen und verstehen wir?</a:t>
            </a:r>
          </a:p>
        </p:txBody>
      </p:sp>
      <p:sp>
        <p:nvSpPr>
          <p:cNvPr id="3" name="Content Placeholder 2"/>
          <p:cNvSpPr>
            <a:spLocks noGrp="1"/>
          </p:cNvSpPr>
          <p:nvPr>
            <p:ph idx="1"/>
          </p:nvPr>
        </p:nvSpPr>
        <p:spPr>
          <a:xfrm>
            <a:off x="1152176" y="1826459"/>
            <a:ext cx="1815353" cy="649100"/>
          </a:xfrm>
        </p:spPr>
        <p:txBody>
          <a:bodyPr/>
          <a:lstStyle/>
          <a:p>
            <a:pPr marL="0" indent="0" algn="ctr">
              <a:buNone/>
            </a:pPr>
            <a:r>
              <a:rPr lang="de-DE" sz="4000" noProof="0" dirty="0"/>
              <a:t>Hören</a:t>
            </a:r>
          </a:p>
        </p:txBody>
      </p:sp>
      <p:sp>
        <p:nvSpPr>
          <p:cNvPr id="4" name="Content Placeholder 2"/>
          <p:cNvSpPr txBox="1">
            <a:spLocks/>
          </p:cNvSpPr>
          <p:nvPr/>
        </p:nvSpPr>
        <p:spPr>
          <a:xfrm>
            <a:off x="4647408" y="1826459"/>
            <a:ext cx="1815353" cy="649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sz="4000" dirty="0"/>
              <a:t>Sehen</a:t>
            </a:r>
            <a:endParaRPr lang="en-US" sz="4000" dirty="0"/>
          </a:p>
        </p:txBody>
      </p:sp>
      <p:sp>
        <p:nvSpPr>
          <p:cNvPr id="6" name="Content Placeholder 2"/>
          <p:cNvSpPr txBox="1">
            <a:spLocks/>
          </p:cNvSpPr>
          <p:nvPr/>
        </p:nvSpPr>
        <p:spPr>
          <a:xfrm>
            <a:off x="8238555" y="1826459"/>
            <a:ext cx="3647187" cy="649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sz="4000" dirty="0"/>
              <a:t>Tun</a:t>
            </a:r>
            <a:endParaRPr lang="en-US" sz="40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92648">
            <a:off x="4355876" y="2682204"/>
            <a:ext cx="2398417" cy="155630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6756" y="2611330"/>
            <a:ext cx="1806192" cy="287934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3075" y="2611330"/>
            <a:ext cx="3498147" cy="3115616"/>
          </a:xfrm>
          <a:prstGeom prst="rect">
            <a:avLst/>
          </a:prstGeom>
        </p:spPr>
      </p:pic>
    </p:spTree>
    <p:extLst>
      <p:ext uri="{BB962C8B-B14F-4D97-AF65-F5344CB8AC3E}">
        <p14:creationId xmlns:p14="http://schemas.microsoft.com/office/powerpoint/2010/main" val="3969813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4037"/>
            <a:ext cx="10515600" cy="5772926"/>
          </a:xfrm>
        </p:spPr>
        <p:txBody>
          <a:bodyPr>
            <a:normAutofit/>
          </a:bodyPr>
          <a:lstStyle/>
          <a:p>
            <a:pPr marL="0" indent="0" algn="just">
              <a:buNone/>
            </a:pPr>
            <a:r>
              <a:rPr lang="de-DE" noProof="0" dirty="0"/>
              <a:t>Aber Melchisedek, der </a:t>
            </a:r>
            <a:r>
              <a:rPr lang="de-DE" b="1" noProof="0" dirty="0"/>
              <a:t>König</a:t>
            </a:r>
            <a:r>
              <a:rPr lang="de-DE" noProof="0" dirty="0"/>
              <a:t> von Salem, brachte </a:t>
            </a:r>
            <a:r>
              <a:rPr lang="de-DE" b="1" noProof="0" dirty="0"/>
              <a:t>Brot</a:t>
            </a:r>
            <a:r>
              <a:rPr lang="de-DE" noProof="0" dirty="0"/>
              <a:t> und </a:t>
            </a:r>
            <a:r>
              <a:rPr lang="de-DE" b="1" noProof="0" dirty="0"/>
              <a:t>Wein</a:t>
            </a:r>
            <a:r>
              <a:rPr lang="de-DE" noProof="0" dirty="0"/>
              <a:t> herbei. Und er war ein </a:t>
            </a:r>
            <a:r>
              <a:rPr lang="de-DE" b="1" noProof="0" dirty="0"/>
              <a:t>Priester</a:t>
            </a:r>
            <a:r>
              <a:rPr lang="de-DE" noProof="0" dirty="0"/>
              <a:t> Gottes, des Allerhöchsten. Und er segnete ihn und sprach: Gesegnet sei Abram von Gott, dem Allerhöchsten, dem Besitzer des Himmels und der Erde! (1. Mo. 14, 18+19)</a:t>
            </a:r>
          </a:p>
          <a:p>
            <a:endParaRPr lang="de-DE" noProof="0" dirty="0"/>
          </a:p>
          <a:p>
            <a:r>
              <a:rPr lang="de-DE" noProof="0" dirty="0"/>
              <a:t>Jesus ist König (Mt. 27, 11; Joh. 18, 37) und </a:t>
            </a:r>
          </a:p>
          <a:p>
            <a:r>
              <a:rPr lang="de-DE" noProof="0" dirty="0"/>
              <a:t>Hohepriester nach der Weise Melchisedeks (Heb. 5, 10; Heb. 6, 20). </a:t>
            </a:r>
          </a:p>
          <a:p>
            <a:endParaRPr lang="de-DE" dirty="0"/>
          </a:p>
          <a:p>
            <a:pPr marL="0" indent="0">
              <a:buNone/>
            </a:pPr>
            <a:endParaRPr lang="de-DE" dirty="0"/>
          </a:p>
          <a:p>
            <a:pPr marL="0" indent="0">
              <a:buNone/>
            </a:pPr>
            <a:endParaRPr lang="de-DE" noProof="0" dirty="0"/>
          </a:p>
          <a:p>
            <a:endParaRPr lang="de-DE" noProof="0" dirty="0"/>
          </a:p>
          <a:p>
            <a:pPr marL="0" indent="0" algn="ctr">
              <a:buNone/>
            </a:pPr>
            <a:r>
              <a:rPr lang="de-DE" sz="2400" dirty="0"/>
              <a:t>Übersetzung: stets Schlachter 2000, wenn nicht anders angegeben.</a:t>
            </a:r>
            <a:endParaRPr lang="en-US" sz="2400" dirty="0"/>
          </a:p>
          <a:p>
            <a:endParaRPr lang="de-DE" noProof="0" dirty="0"/>
          </a:p>
          <a:p>
            <a:endParaRPr lang="de-DE" noProof="0" dirty="0"/>
          </a:p>
        </p:txBody>
      </p:sp>
    </p:spTree>
    <p:extLst>
      <p:ext uri="{BB962C8B-B14F-4D97-AF65-F5344CB8AC3E}">
        <p14:creationId xmlns:p14="http://schemas.microsoft.com/office/powerpoint/2010/main" val="2677615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5983</Words>
  <Application>Microsoft Office PowerPoint</Application>
  <PresentationFormat>Widescreen</PresentationFormat>
  <Paragraphs>291</Paragraphs>
  <Slides>77</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82" baseType="lpstr">
      <vt:lpstr>Arial</vt:lpstr>
      <vt:lpstr>Calibri</vt:lpstr>
      <vt:lpstr>Calibri Light</vt:lpstr>
      <vt:lpstr>Office Theme</vt:lpstr>
      <vt:lpstr>Visio</vt:lpstr>
      <vt:lpstr>Abendmahl</vt:lpstr>
      <vt:lpstr>Abendmahl Teil 1</vt:lpstr>
      <vt:lpstr>Das Abendmahl – Das Mahl des Neuen Bundes</vt:lpstr>
      <vt:lpstr>Das Abendmahl – Das Mahl des Neuen Bundes</vt:lpstr>
      <vt:lpstr>Einleitung</vt:lpstr>
      <vt:lpstr>Wie lernen und verstehen wir?</vt:lpstr>
      <vt:lpstr>Wie lernen und verstehen wir?</vt:lpstr>
      <vt:lpstr>Wie lernen und verstehen wir?</vt:lpstr>
      <vt:lpstr>PowerPoint Presentation</vt:lpstr>
      <vt:lpstr>Das Bündnismahl  mit Abraham</vt:lpstr>
      <vt:lpstr>Abraham</vt:lpstr>
      <vt:lpstr>PowerPoint Presentation</vt:lpstr>
      <vt:lpstr>Das Bündnismahl  beim Alten Bund</vt:lpstr>
      <vt:lpstr>PowerPoint Presentation</vt:lpstr>
      <vt:lpstr>PowerPoint Presentation</vt:lpstr>
      <vt:lpstr>PowerPoint Presentation</vt:lpstr>
      <vt:lpstr>Jesus</vt:lpstr>
      <vt:lpstr>Das Passahmahl </vt:lpstr>
      <vt:lpstr>Passahmahl</vt:lpstr>
      <vt:lpstr>PowerPoint Presentation</vt:lpstr>
      <vt:lpstr>PowerPoint Presentation</vt:lpstr>
      <vt:lpstr>Passahmahl: Kelche</vt:lpstr>
      <vt:lpstr>Passahmahl: Übersicht</vt:lpstr>
      <vt:lpstr>Jesu letztes Passahmahl</vt:lpstr>
      <vt:lpstr>Jesu letztes Passahmahl: Fußwaschung</vt:lpstr>
      <vt:lpstr>Jesu letztes Passahmahl: Jesu Leib und Blut</vt:lpstr>
      <vt:lpstr>Jesu letztes Passahmahl</vt:lpstr>
      <vt:lpstr>Jesu letztes Passahmahl: Erläuterungen von Paulus</vt:lpstr>
      <vt:lpstr>Jesu letztes Passahmahl</vt:lpstr>
      <vt:lpstr>Erläuterungen</vt:lpstr>
      <vt:lpstr>Jesu Erläuterungen (1/2)</vt:lpstr>
      <vt:lpstr>Jesu Erläuterungen (2/2)</vt:lpstr>
      <vt:lpstr>Das Abendmahl – Das Mahl des Neuen Bundes</vt:lpstr>
      <vt:lpstr>Abendmahl Teil 2</vt:lpstr>
      <vt:lpstr>Das Abendmahl – Das Mahl des Neuen Bundes</vt:lpstr>
      <vt:lpstr>Kann uns das Abendmahl schaden?</vt:lpstr>
      <vt:lpstr>PowerPoint Presentation</vt:lpstr>
      <vt:lpstr>Korinther (1/2)</vt:lpstr>
      <vt:lpstr>Korinther (2/2)</vt:lpstr>
      <vt:lpstr>Gemeinde als Leib Jesu</vt:lpstr>
      <vt:lpstr>Zeichen des Neuen Bundes</vt:lpstr>
      <vt:lpstr>Wie häufig wurde das Mahl zu neutestamentlichen Zeiten gefeiert?</vt:lpstr>
      <vt:lpstr>Über die ersten Christen…</vt:lpstr>
      <vt:lpstr>Brotbrechen</vt:lpstr>
      <vt:lpstr>Korinther</vt:lpstr>
      <vt:lpstr>Korinther</vt:lpstr>
      <vt:lpstr>Korinther</vt:lpstr>
      <vt:lpstr>Korinther</vt:lpstr>
      <vt:lpstr>Korinther</vt:lpstr>
      <vt:lpstr>Korinther</vt:lpstr>
      <vt:lpstr>Korinther</vt:lpstr>
      <vt:lpstr>Wie und mit wem können wir  das Abendmahl feiern?</vt:lpstr>
      <vt:lpstr>Mit wem feiern?</vt:lpstr>
      <vt:lpstr>Welches Brot?</vt:lpstr>
      <vt:lpstr>Welches Getränk?</vt:lpstr>
      <vt:lpstr>Welcher Kelch?</vt:lpstr>
      <vt:lpstr>Weitere Bibelstellen mit Bezug zum Abendmahl</vt:lpstr>
      <vt:lpstr>Psalm 23</vt:lpstr>
      <vt:lpstr>Das erste Wunder Jesu</vt:lpstr>
      <vt:lpstr>Nach Jesu Auferstehung…</vt:lpstr>
      <vt:lpstr>Römer</vt:lpstr>
      <vt:lpstr>Philipper</vt:lpstr>
      <vt:lpstr>Jesu Leiden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Zusammenfassung</vt:lpstr>
      <vt:lpstr>Abendmahl </vt:lpstr>
      <vt:lpstr>Meine Website:  mzahn.eu</vt:lpstr>
    </vt:vector>
  </TitlesOfParts>
  <Company>Hewlett 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Zahn, Martin</dc:creator>
  <cp:lastModifiedBy>Zahn, Martin</cp:lastModifiedBy>
  <cp:revision>166</cp:revision>
  <dcterms:created xsi:type="dcterms:W3CDTF">2018-11-24T13:22:50Z</dcterms:created>
  <dcterms:modified xsi:type="dcterms:W3CDTF">2024-05-30T09:06:39Z</dcterms:modified>
</cp:coreProperties>
</file>